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
  </p:notesMasterIdLst>
  <p:sldIdLst>
    <p:sldId id="268" r:id="rId2"/>
    <p:sldId id="258" r:id="rId3"/>
    <p:sldId id="270" r:id="rId4"/>
  </p:sldIdLst>
  <p:sldSz cx="6858000" cy="9144000" type="screen4x3"/>
  <p:notesSz cx="6888163" cy="10020300"/>
  <p:defaultTextStyle>
    <a:defPPr>
      <a:defRPr lang="sv-SE"/>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64" autoAdjust="0"/>
    <p:restoredTop sz="86460" autoAdjust="0"/>
  </p:normalViewPr>
  <p:slideViewPr>
    <p:cSldViewPr>
      <p:cViewPr varScale="1">
        <p:scale>
          <a:sx n="56" d="100"/>
          <a:sy n="56" d="100"/>
        </p:scale>
        <p:origin x="1210" y="6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84871" cy="500616"/>
          </a:xfrm>
          <a:prstGeom prst="rect">
            <a:avLst/>
          </a:prstGeom>
          <a:noFill/>
          <a:ln w="9525">
            <a:noFill/>
            <a:miter lim="800000"/>
            <a:headEnd/>
            <a:tailEnd/>
          </a:ln>
          <a:effectLst/>
        </p:spPr>
        <p:txBody>
          <a:bodyPr vert="horz" wrap="square" lIns="92007" tIns="46003" rIns="92007" bIns="46003" numCol="1" anchor="t" anchorCtr="0" compatLnSpc="1">
            <a:prstTxWarp prst="textNoShape">
              <a:avLst/>
            </a:prstTxWarp>
          </a:bodyPr>
          <a:lstStyle>
            <a:lvl1pPr algn="l">
              <a:defRPr sz="1200"/>
            </a:lvl1pPr>
          </a:lstStyle>
          <a:p>
            <a:pPr>
              <a:defRPr/>
            </a:pPr>
            <a:endParaRPr lang="sv-SE"/>
          </a:p>
        </p:txBody>
      </p:sp>
      <p:sp>
        <p:nvSpPr>
          <p:cNvPr id="35843" name="Rectangle 3"/>
          <p:cNvSpPr>
            <a:spLocks noGrp="1" noChangeArrowheads="1"/>
          </p:cNvSpPr>
          <p:nvPr>
            <p:ph type="dt" idx="1"/>
          </p:nvPr>
        </p:nvSpPr>
        <p:spPr bwMode="auto">
          <a:xfrm>
            <a:off x="3901698" y="0"/>
            <a:ext cx="2984871" cy="500616"/>
          </a:xfrm>
          <a:prstGeom prst="rect">
            <a:avLst/>
          </a:prstGeom>
          <a:noFill/>
          <a:ln w="9525">
            <a:noFill/>
            <a:miter lim="800000"/>
            <a:headEnd/>
            <a:tailEnd/>
          </a:ln>
          <a:effectLst/>
        </p:spPr>
        <p:txBody>
          <a:bodyPr vert="horz" wrap="square" lIns="92007" tIns="46003" rIns="92007" bIns="46003" numCol="1" anchor="t" anchorCtr="0" compatLnSpc="1">
            <a:prstTxWarp prst="textNoShape">
              <a:avLst/>
            </a:prstTxWarp>
          </a:bodyPr>
          <a:lstStyle>
            <a:lvl1pPr>
              <a:defRPr sz="1200"/>
            </a:lvl1pPr>
          </a:lstStyle>
          <a:p>
            <a:pPr>
              <a:defRPr/>
            </a:pPr>
            <a:endParaRPr lang="sv-SE"/>
          </a:p>
        </p:txBody>
      </p:sp>
      <p:sp>
        <p:nvSpPr>
          <p:cNvPr id="7172" name="Rectangle 4"/>
          <p:cNvSpPr>
            <a:spLocks noGrp="1" noRot="1" noChangeAspect="1" noChangeArrowheads="1" noTextEdit="1"/>
          </p:cNvSpPr>
          <p:nvPr>
            <p:ph type="sldImg" idx="2"/>
          </p:nvPr>
        </p:nvSpPr>
        <p:spPr bwMode="auto">
          <a:xfrm>
            <a:off x="2036763" y="750888"/>
            <a:ext cx="2816225"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88817" y="4758243"/>
            <a:ext cx="5510530" cy="4508734"/>
          </a:xfrm>
          <a:prstGeom prst="rect">
            <a:avLst/>
          </a:prstGeom>
          <a:noFill/>
          <a:ln w="9525">
            <a:noFill/>
            <a:miter lim="800000"/>
            <a:headEnd/>
            <a:tailEnd/>
          </a:ln>
          <a:effectLst/>
        </p:spPr>
        <p:txBody>
          <a:bodyPr vert="horz" wrap="square" lIns="92007" tIns="46003" rIns="92007" bIns="46003"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35846" name="Rectangle 6"/>
          <p:cNvSpPr>
            <a:spLocks noGrp="1" noChangeArrowheads="1"/>
          </p:cNvSpPr>
          <p:nvPr>
            <p:ph type="ftr" sz="quarter" idx="4"/>
          </p:nvPr>
        </p:nvSpPr>
        <p:spPr bwMode="auto">
          <a:xfrm>
            <a:off x="0" y="9518086"/>
            <a:ext cx="2984871" cy="500615"/>
          </a:xfrm>
          <a:prstGeom prst="rect">
            <a:avLst/>
          </a:prstGeom>
          <a:noFill/>
          <a:ln w="9525">
            <a:noFill/>
            <a:miter lim="800000"/>
            <a:headEnd/>
            <a:tailEnd/>
          </a:ln>
          <a:effectLst/>
        </p:spPr>
        <p:txBody>
          <a:bodyPr vert="horz" wrap="square" lIns="92007" tIns="46003" rIns="92007" bIns="46003" numCol="1" anchor="b" anchorCtr="0" compatLnSpc="1">
            <a:prstTxWarp prst="textNoShape">
              <a:avLst/>
            </a:prstTxWarp>
          </a:bodyPr>
          <a:lstStyle>
            <a:lvl1pPr algn="l">
              <a:defRPr sz="1200"/>
            </a:lvl1pPr>
          </a:lstStyle>
          <a:p>
            <a:pPr>
              <a:defRPr/>
            </a:pPr>
            <a:endParaRPr lang="sv-SE"/>
          </a:p>
        </p:txBody>
      </p:sp>
      <p:sp>
        <p:nvSpPr>
          <p:cNvPr id="35847" name="Rectangle 7"/>
          <p:cNvSpPr>
            <a:spLocks noGrp="1" noChangeArrowheads="1"/>
          </p:cNvSpPr>
          <p:nvPr>
            <p:ph type="sldNum" sz="quarter" idx="5"/>
          </p:nvPr>
        </p:nvSpPr>
        <p:spPr bwMode="auto">
          <a:xfrm>
            <a:off x="3901698" y="9518086"/>
            <a:ext cx="2984871" cy="500615"/>
          </a:xfrm>
          <a:prstGeom prst="rect">
            <a:avLst/>
          </a:prstGeom>
          <a:noFill/>
          <a:ln w="9525">
            <a:noFill/>
            <a:miter lim="800000"/>
            <a:headEnd/>
            <a:tailEnd/>
          </a:ln>
          <a:effectLst/>
        </p:spPr>
        <p:txBody>
          <a:bodyPr vert="horz" wrap="square" lIns="92007" tIns="46003" rIns="92007" bIns="46003" numCol="1" anchor="b" anchorCtr="0" compatLnSpc="1">
            <a:prstTxWarp prst="textNoShape">
              <a:avLst/>
            </a:prstTxWarp>
          </a:bodyPr>
          <a:lstStyle>
            <a:lvl1pPr>
              <a:defRPr sz="1200"/>
            </a:lvl1pPr>
          </a:lstStyle>
          <a:p>
            <a:pPr>
              <a:defRPr/>
            </a:pPr>
            <a:fld id="{1EC10558-DBEB-471C-BCFC-2768A602F889}" type="slidenum">
              <a:rPr lang="sv-SE"/>
              <a:pPr>
                <a:defRPr/>
              </a:pPr>
              <a:t>‹#›</a:t>
            </a:fld>
            <a:endParaRPr lang="sv-SE"/>
          </a:p>
        </p:txBody>
      </p:sp>
    </p:spTree>
    <p:extLst>
      <p:ext uri="{BB962C8B-B14F-4D97-AF65-F5344CB8AC3E}">
        <p14:creationId xmlns:p14="http://schemas.microsoft.com/office/powerpoint/2010/main" val="2515498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4" name="Line 2"/>
          <p:cNvSpPr>
            <a:spLocks noChangeShapeType="1"/>
          </p:cNvSpPr>
          <p:nvPr/>
        </p:nvSpPr>
        <p:spPr bwMode="auto">
          <a:xfrm>
            <a:off x="5486400" y="1422400"/>
            <a:ext cx="0" cy="599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a:p>
        </p:txBody>
      </p:sp>
      <p:grpSp>
        <p:nvGrpSpPr>
          <p:cNvPr id="5" name="Group 8"/>
          <p:cNvGrpSpPr>
            <a:grpSpLocks/>
          </p:cNvGrpSpPr>
          <p:nvPr/>
        </p:nvGrpSpPr>
        <p:grpSpPr bwMode="auto">
          <a:xfrm>
            <a:off x="5619750" y="3989388"/>
            <a:ext cx="1003300" cy="291941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8" name="Oval 11"/>
            <p:cNvSpPr>
              <a:spLocks noChangeArrowheads="1"/>
            </p:cNvSpPr>
            <p:nvPr/>
          </p:nvSpPr>
          <p:spPr bwMode="auto">
            <a:xfrm>
              <a:off x="5061" y="1885"/>
              <a:ext cx="128"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1" name="Oval 14"/>
            <p:cNvSpPr>
              <a:spLocks noChangeArrowheads="1"/>
            </p:cNvSpPr>
            <p:nvPr/>
          </p:nvSpPr>
          <p:spPr bwMode="auto">
            <a:xfrm>
              <a:off x="5061" y="2064"/>
              <a:ext cx="128"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2" name="Oval 15"/>
            <p:cNvSpPr>
              <a:spLocks noChangeArrowheads="1"/>
            </p:cNvSpPr>
            <p:nvPr/>
          </p:nvSpPr>
          <p:spPr bwMode="auto">
            <a:xfrm>
              <a:off x="5242" y="2064"/>
              <a:ext cx="128"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5" name="Oval 18"/>
            <p:cNvSpPr>
              <a:spLocks noChangeArrowheads="1"/>
            </p:cNvSpPr>
            <p:nvPr/>
          </p:nvSpPr>
          <p:spPr bwMode="auto">
            <a:xfrm>
              <a:off x="5061" y="2243"/>
              <a:ext cx="128"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6" name="Oval 19"/>
            <p:cNvSpPr>
              <a:spLocks noChangeArrowheads="1"/>
            </p:cNvSpPr>
            <p:nvPr/>
          </p:nvSpPr>
          <p:spPr bwMode="auto">
            <a:xfrm>
              <a:off x="5242" y="2243"/>
              <a:ext cx="128"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8" name="Oval 21"/>
            <p:cNvSpPr>
              <a:spLocks noChangeArrowheads="1"/>
            </p:cNvSpPr>
            <p:nvPr/>
          </p:nvSpPr>
          <p:spPr bwMode="auto">
            <a:xfrm>
              <a:off x="4704" y="2421"/>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9" name="Oval 22"/>
            <p:cNvSpPr>
              <a:spLocks noChangeArrowheads="1"/>
            </p:cNvSpPr>
            <p:nvPr/>
          </p:nvSpPr>
          <p:spPr bwMode="auto">
            <a:xfrm>
              <a:off x="4883" y="2421"/>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0" name="Oval 23"/>
            <p:cNvSpPr>
              <a:spLocks noChangeArrowheads="1"/>
            </p:cNvSpPr>
            <p:nvPr/>
          </p:nvSpPr>
          <p:spPr bwMode="auto">
            <a:xfrm>
              <a:off x="5061" y="2421"/>
              <a:ext cx="128"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1" name="Oval 24"/>
            <p:cNvSpPr>
              <a:spLocks noChangeArrowheads="1"/>
            </p:cNvSpPr>
            <p:nvPr/>
          </p:nvSpPr>
          <p:spPr bwMode="auto">
            <a:xfrm>
              <a:off x="5242" y="2421"/>
              <a:ext cx="128"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2" name="Oval 25"/>
            <p:cNvSpPr>
              <a:spLocks noChangeArrowheads="1"/>
            </p:cNvSpPr>
            <p:nvPr/>
          </p:nvSpPr>
          <p:spPr bwMode="auto">
            <a:xfrm>
              <a:off x="4704" y="2600"/>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3" name="Oval 26"/>
            <p:cNvSpPr>
              <a:spLocks noChangeArrowheads="1"/>
            </p:cNvSpPr>
            <p:nvPr/>
          </p:nvSpPr>
          <p:spPr bwMode="auto">
            <a:xfrm>
              <a:off x="4883" y="2600"/>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4" name="Oval 27"/>
            <p:cNvSpPr>
              <a:spLocks noChangeArrowheads="1"/>
            </p:cNvSpPr>
            <p:nvPr/>
          </p:nvSpPr>
          <p:spPr bwMode="auto">
            <a:xfrm>
              <a:off x="5061" y="2600"/>
              <a:ext cx="128"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5" name="Oval 28"/>
            <p:cNvSpPr>
              <a:spLocks noChangeArrowheads="1"/>
            </p:cNvSpPr>
            <p:nvPr/>
          </p:nvSpPr>
          <p:spPr bwMode="auto">
            <a:xfrm>
              <a:off x="5242" y="2600"/>
              <a:ext cx="128"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6" name="Oval 29"/>
            <p:cNvSpPr>
              <a:spLocks noChangeArrowheads="1"/>
            </p:cNvSpPr>
            <p:nvPr/>
          </p:nvSpPr>
          <p:spPr bwMode="auto">
            <a:xfrm>
              <a:off x="5420" y="2600"/>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29" name="Oval 32"/>
            <p:cNvSpPr>
              <a:spLocks noChangeArrowheads="1"/>
            </p:cNvSpPr>
            <p:nvPr/>
          </p:nvSpPr>
          <p:spPr bwMode="auto">
            <a:xfrm>
              <a:off x="5061" y="2779"/>
              <a:ext cx="128"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0" name="Oval 33"/>
            <p:cNvSpPr>
              <a:spLocks noChangeArrowheads="1"/>
            </p:cNvSpPr>
            <p:nvPr/>
          </p:nvSpPr>
          <p:spPr bwMode="auto">
            <a:xfrm>
              <a:off x="5242" y="2779"/>
              <a:ext cx="128"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3" name="Oval 36"/>
            <p:cNvSpPr>
              <a:spLocks noChangeArrowheads="1"/>
            </p:cNvSpPr>
            <p:nvPr/>
          </p:nvSpPr>
          <p:spPr bwMode="auto">
            <a:xfrm>
              <a:off x="5061" y="2958"/>
              <a:ext cx="128"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4" name="Oval 37"/>
            <p:cNvSpPr>
              <a:spLocks noChangeArrowheads="1"/>
            </p:cNvSpPr>
            <p:nvPr/>
          </p:nvSpPr>
          <p:spPr bwMode="auto">
            <a:xfrm>
              <a:off x="5242" y="2958"/>
              <a:ext cx="128"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36" name="Oval 39"/>
            <p:cNvSpPr>
              <a:spLocks noChangeArrowheads="1"/>
            </p:cNvSpPr>
            <p:nvPr/>
          </p:nvSpPr>
          <p:spPr bwMode="auto">
            <a:xfrm>
              <a:off x="5242" y="3137"/>
              <a:ext cx="128"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grpSp>
      <p:sp>
        <p:nvSpPr>
          <p:cNvPr id="37" name="Line 40"/>
          <p:cNvSpPr>
            <a:spLocks noChangeShapeType="1"/>
          </p:cNvSpPr>
          <p:nvPr/>
        </p:nvSpPr>
        <p:spPr bwMode="auto">
          <a:xfrm>
            <a:off x="228600" y="3759200"/>
            <a:ext cx="61722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32771" name="Rectangle 3"/>
          <p:cNvSpPr>
            <a:spLocks noGrp="1" noChangeArrowheads="1"/>
          </p:cNvSpPr>
          <p:nvPr>
            <p:ph type="ctrTitle"/>
          </p:nvPr>
        </p:nvSpPr>
        <p:spPr>
          <a:xfrm>
            <a:off x="236538" y="622300"/>
            <a:ext cx="5086350" cy="2844800"/>
          </a:xfrm>
        </p:spPr>
        <p:txBody>
          <a:bodyPr/>
          <a:lstStyle>
            <a:lvl1pPr algn="r">
              <a:defRPr sz="4800"/>
            </a:lvl1pPr>
          </a:lstStyle>
          <a:p>
            <a:r>
              <a:rPr lang="sv-SE" altLang="en-US"/>
              <a:t>Klicka här för att ändra format</a:t>
            </a:r>
          </a:p>
        </p:txBody>
      </p:sp>
      <p:sp>
        <p:nvSpPr>
          <p:cNvPr id="32772" name="Rectangle 4"/>
          <p:cNvSpPr>
            <a:spLocks noGrp="1" noChangeArrowheads="1"/>
          </p:cNvSpPr>
          <p:nvPr>
            <p:ph type="subTitle" idx="1"/>
          </p:nvPr>
        </p:nvSpPr>
        <p:spPr>
          <a:xfrm>
            <a:off x="636588" y="4065588"/>
            <a:ext cx="4686300" cy="3149600"/>
          </a:xfrm>
        </p:spPr>
        <p:txBody>
          <a:bodyPr/>
          <a:lstStyle>
            <a:lvl1pPr marL="0" indent="0" algn="r">
              <a:buFont typeface="Wingdings" pitchFamily="2" charset="2"/>
              <a:buNone/>
              <a:defRPr sz="3200"/>
            </a:lvl1pPr>
          </a:lstStyle>
          <a:p>
            <a:r>
              <a:rPr lang="sv-SE" altLang="en-US"/>
              <a:t>Klicka här för att ändra format på underrubrik i bakgrunden</a:t>
            </a:r>
          </a:p>
        </p:txBody>
      </p:sp>
      <p:sp>
        <p:nvSpPr>
          <p:cNvPr id="38" name="Rectangle 5"/>
          <p:cNvSpPr>
            <a:spLocks noGrp="1" noChangeArrowheads="1"/>
          </p:cNvSpPr>
          <p:nvPr>
            <p:ph type="dt" sz="half" idx="10"/>
          </p:nvPr>
        </p:nvSpPr>
        <p:spPr/>
        <p:txBody>
          <a:bodyPr/>
          <a:lstStyle>
            <a:lvl1pPr>
              <a:defRPr/>
            </a:lvl1pPr>
          </a:lstStyle>
          <a:p>
            <a:pPr>
              <a:defRPr/>
            </a:pPr>
            <a:fld id="{D6A59FE1-2832-4AC6-ADCF-5B585D9E5AFB}" type="datetime1">
              <a:rPr lang="sv-SE"/>
              <a:pPr>
                <a:defRPr/>
              </a:pPr>
              <a:t>2017-02-03</a:t>
            </a:fld>
            <a:endParaRPr lang="sv-SE" altLang="en-US"/>
          </a:p>
        </p:txBody>
      </p:sp>
      <p:sp>
        <p:nvSpPr>
          <p:cNvPr id="39" name="Rectangle 6"/>
          <p:cNvSpPr>
            <a:spLocks noGrp="1" noChangeArrowheads="1"/>
          </p:cNvSpPr>
          <p:nvPr>
            <p:ph type="ftr" sz="quarter" idx="11"/>
          </p:nvPr>
        </p:nvSpPr>
        <p:spPr/>
        <p:txBody>
          <a:bodyPr/>
          <a:lstStyle>
            <a:lvl1pPr>
              <a:defRPr/>
            </a:lvl1pPr>
          </a:lstStyle>
          <a:p>
            <a:pPr>
              <a:defRPr/>
            </a:pPr>
            <a:endParaRPr lang="sv-SE" altLang="en-US"/>
          </a:p>
        </p:txBody>
      </p:sp>
      <p:sp>
        <p:nvSpPr>
          <p:cNvPr id="40" name="Rectangle 7"/>
          <p:cNvSpPr>
            <a:spLocks noGrp="1" noChangeArrowheads="1"/>
          </p:cNvSpPr>
          <p:nvPr>
            <p:ph type="sldNum" sz="quarter" idx="12"/>
          </p:nvPr>
        </p:nvSpPr>
        <p:spPr/>
        <p:txBody>
          <a:bodyPr/>
          <a:lstStyle>
            <a:lvl1pPr>
              <a:defRPr/>
            </a:lvl1pPr>
          </a:lstStyle>
          <a:p>
            <a:pPr>
              <a:defRPr/>
            </a:pPr>
            <a:fld id="{F3A8BD41-52BE-44F5-938F-C98A75861573}" type="slidenum">
              <a:rPr lang="sv-SE" altLang="en-US"/>
              <a:pPr>
                <a:defRPr/>
              </a:pPr>
              <a:t>‹#›</a:t>
            </a:fld>
            <a:endParaRPr lang="sv-SE" altLang="en-US"/>
          </a:p>
        </p:txBody>
      </p:sp>
    </p:spTree>
    <p:extLst>
      <p:ext uri="{BB962C8B-B14F-4D97-AF65-F5344CB8AC3E}">
        <p14:creationId xmlns:p14="http://schemas.microsoft.com/office/powerpoint/2010/main" val="240299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p:cNvSpPr>
            <a:spLocks noGrp="1" noChangeArrowheads="1"/>
          </p:cNvSpPr>
          <p:nvPr>
            <p:ph type="dt" sz="half" idx="10"/>
          </p:nvPr>
        </p:nvSpPr>
        <p:spPr>
          <a:ln/>
        </p:spPr>
        <p:txBody>
          <a:bodyPr/>
          <a:lstStyle>
            <a:lvl1pPr>
              <a:defRPr/>
            </a:lvl1pPr>
          </a:lstStyle>
          <a:p>
            <a:pPr>
              <a:defRPr/>
            </a:pPr>
            <a:fld id="{3901C689-7576-4D50-A91B-E90A3A88BDE0}" type="datetime1">
              <a:rPr lang="sv-SE"/>
              <a:pPr>
                <a:defRPr/>
              </a:pPr>
              <a:t>2017-02-03</a:t>
            </a:fld>
            <a:endParaRPr lang="sv-SE"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7"/>
          <p:cNvSpPr>
            <a:spLocks noGrp="1" noChangeArrowheads="1"/>
          </p:cNvSpPr>
          <p:nvPr>
            <p:ph type="sldNum" sz="quarter" idx="12"/>
          </p:nvPr>
        </p:nvSpPr>
        <p:spPr>
          <a:ln/>
        </p:spPr>
        <p:txBody>
          <a:bodyPr/>
          <a:lstStyle>
            <a:lvl1pPr>
              <a:defRPr/>
            </a:lvl1pPr>
          </a:lstStyle>
          <a:p>
            <a:pPr>
              <a:defRPr/>
            </a:pPr>
            <a:fld id="{7FFE2370-103E-46C2-960C-9B4511EF085E}" type="slidenum">
              <a:rPr lang="sv-SE" altLang="en-US"/>
              <a:pPr>
                <a:defRPr/>
              </a:pPr>
              <a:t>‹#›</a:t>
            </a:fld>
            <a:endParaRPr lang="sv-SE" altLang="en-US"/>
          </a:p>
        </p:txBody>
      </p:sp>
    </p:spTree>
    <p:extLst>
      <p:ext uri="{BB962C8B-B14F-4D97-AF65-F5344CB8AC3E}">
        <p14:creationId xmlns:p14="http://schemas.microsoft.com/office/powerpoint/2010/main" val="388869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163513"/>
            <a:ext cx="1543050" cy="8010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342900" y="163513"/>
            <a:ext cx="4476750" cy="8010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p:cNvSpPr>
            <a:spLocks noGrp="1" noChangeArrowheads="1"/>
          </p:cNvSpPr>
          <p:nvPr>
            <p:ph type="dt" sz="half" idx="10"/>
          </p:nvPr>
        </p:nvSpPr>
        <p:spPr>
          <a:ln/>
        </p:spPr>
        <p:txBody>
          <a:bodyPr/>
          <a:lstStyle>
            <a:lvl1pPr>
              <a:defRPr/>
            </a:lvl1pPr>
          </a:lstStyle>
          <a:p>
            <a:pPr>
              <a:defRPr/>
            </a:pPr>
            <a:fld id="{3BD7244E-D4E4-4DC0-AA65-B637D7A643C5}" type="datetime1">
              <a:rPr lang="sv-SE"/>
              <a:pPr>
                <a:defRPr/>
              </a:pPr>
              <a:t>2017-02-03</a:t>
            </a:fld>
            <a:endParaRPr lang="sv-SE"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7"/>
          <p:cNvSpPr>
            <a:spLocks noGrp="1" noChangeArrowheads="1"/>
          </p:cNvSpPr>
          <p:nvPr>
            <p:ph type="sldNum" sz="quarter" idx="12"/>
          </p:nvPr>
        </p:nvSpPr>
        <p:spPr>
          <a:ln/>
        </p:spPr>
        <p:txBody>
          <a:bodyPr/>
          <a:lstStyle>
            <a:lvl1pPr>
              <a:defRPr/>
            </a:lvl1pPr>
          </a:lstStyle>
          <a:p>
            <a:pPr>
              <a:defRPr/>
            </a:pPr>
            <a:fld id="{A05BDA16-689E-4F24-885E-4583CE573AF3}" type="slidenum">
              <a:rPr lang="sv-SE" altLang="en-US"/>
              <a:pPr>
                <a:defRPr/>
              </a:pPr>
              <a:t>‹#›</a:t>
            </a:fld>
            <a:endParaRPr lang="sv-SE" altLang="en-US"/>
          </a:p>
        </p:txBody>
      </p:sp>
    </p:spTree>
    <p:extLst>
      <p:ext uri="{BB962C8B-B14F-4D97-AF65-F5344CB8AC3E}">
        <p14:creationId xmlns:p14="http://schemas.microsoft.com/office/powerpoint/2010/main" val="304337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342900" y="163513"/>
            <a:ext cx="5657850" cy="1727200"/>
          </a:xfrm>
        </p:spPr>
        <p:txBody>
          <a:bodyPr/>
          <a:lstStyle/>
          <a:p>
            <a:r>
              <a:rPr lang="sv-SE"/>
              <a:t>Klicka här för att ändra format</a:t>
            </a:r>
          </a:p>
        </p:txBody>
      </p:sp>
      <p:sp>
        <p:nvSpPr>
          <p:cNvPr id="3" name="Platshållare för text 2"/>
          <p:cNvSpPr>
            <a:spLocks noGrp="1"/>
          </p:cNvSpPr>
          <p:nvPr>
            <p:ph type="body" sz="half" idx="1"/>
          </p:nvPr>
        </p:nvSpPr>
        <p:spPr>
          <a:xfrm>
            <a:off x="342900" y="2292350"/>
            <a:ext cx="3009900" cy="58816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2292350"/>
            <a:ext cx="3009900" cy="58816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5"/>
          <p:cNvSpPr>
            <a:spLocks noGrp="1" noChangeArrowheads="1"/>
          </p:cNvSpPr>
          <p:nvPr>
            <p:ph type="dt" sz="half" idx="10"/>
          </p:nvPr>
        </p:nvSpPr>
        <p:spPr>
          <a:ln/>
        </p:spPr>
        <p:txBody>
          <a:bodyPr/>
          <a:lstStyle>
            <a:lvl1pPr>
              <a:defRPr/>
            </a:lvl1pPr>
          </a:lstStyle>
          <a:p>
            <a:pPr>
              <a:defRPr/>
            </a:pPr>
            <a:fld id="{24E6AB7B-21C3-4A15-B3D8-885F2233EEE7}" type="datetime1">
              <a:rPr lang="sv-SE"/>
              <a:pPr>
                <a:defRPr/>
              </a:pPr>
              <a:t>2017-02-03</a:t>
            </a:fld>
            <a:endParaRPr lang="sv-SE"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7"/>
          <p:cNvSpPr>
            <a:spLocks noGrp="1" noChangeArrowheads="1"/>
          </p:cNvSpPr>
          <p:nvPr>
            <p:ph type="sldNum" sz="quarter" idx="12"/>
          </p:nvPr>
        </p:nvSpPr>
        <p:spPr>
          <a:ln/>
        </p:spPr>
        <p:txBody>
          <a:bodyPr/>
          <a:lstStyle>
            <a:lvl1pPr>
              <a:defRPr/>
            </a:lvl1pPr>
          </a:lstStyle>
          <a:p>
            <a:pPr>
              <a:defRPr/>
            </a:pPr>
            <a:fld id="{FC186E32-9AE3-4423-BAC7-96CA74C4B0E0}" type="slidenum">
              <a:rPr lang="sv-SE" altLang="en-US"/>
              <a:pPr>
                <a:defRPr/>
              </a:pPr>
              <a:t>‹#›</a:t>
            </a:fld>
            <a:endParaRPr lang="sv-SE" altLang="en-US"/>
          </a:p>
        </p:txBody>
      </p:sp>
    </p:spTree>
    <p:extLst>
      <p:ext uri="{BB962C8B-B14F-4D97-AF65-F5344CB8AC3E}">
        <p14:creationId xmlns:p14="http://schemas.microsoft.com/office/powerpoint/2010/main" val="4220632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342900" y="163513"/>
            <a:ext cx="5657850" cy="1727200"/>
          </a:xfrm>
        </p:spPr>
        <p:txBody>
          <a:bodyPr/>
          <a:lstStyle/>
          <a:p>
            <a:r>
              <a:rPr lang="sv-SE"/>
              <a:t>Klicka här för att ändra format</a:t>
            </a:r>
          </a:p>
        </p:txBody>
      </p:sp>
      <p:sp>
        <p:nvSpPr>
          <p:cNvPr id="3" name="Platshållare för innehåll 2"/>
          <p:cNvSpPr>
            <a:spLocks noGrp="1"/>
          </p:cNvSpPr>
          <p:nvPr>
            <p:ph sz="quarter" idx="1"/>
          </p:nvPr>
        </p:nvSpPr>
        <p:spPr>
          <a:xfrm>
            <a:off x="342900" y="2292350"/>
            <a:ext cx="3009900" cy="286385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quarter" idx="2"/>
          </p:nvPr>
        </p:nvSpPr>
        <p:spPr>
          <a:xfrm>
            <a:off x="3505200" y="2292350"/>
            <a:ext cx="3009900" cy="286385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innehåll 4"/>
          <p:cNvSpPr>
            <a:spLocks noGrp="1"/>
          </p:cNvSpPr>
          <p:nvPr>
            <p:ph sz="quarter" idx="3"/>
          </p:nvPr>
        </p:nvSpPr>
        <p:spPr>
          <a:xfrm>
            <a:off x="342900" y="5308600"/>
            <a:ext cx="3009900" cy="28654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innehåll 5"/>
          <p:cNvSpPr>
            <a:spLocks noGrp="1"/>
          </p:cNvSpPr>
          <p:nvPr>
            <p:ph sz="quarter" idx="4"/>
          </p:nvPr>
        </p:nvSpPr>
        <p:spPr>
          <a:xfrm>
            <a:off x="3505200" y="5308600"/>
            <a:ext cx="3009900" cy="28654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5"/>
          <p:cNvSpPr>
            <a:spLocks noGrp="1" noChangeArrowheads="1"/>
          </p:cNvSpPr>
          <p:nvPr>
            <p:ph type="dt" sz="half" idx="10"/>
          </p:nvPr>
        </p:nvSpPr>
        <p:spPr>
          <a:ln/>
        </p:spPr>
        <p:txBody>
          <a:bodyPr/>
          <a:lstStyle>
            <a:lvl1pPr>
              <a:defRPr/>
            </a:lvl1pPr>
          </a:lstStyle>
          <a:p>
            <a:pPr>
              <a:defRPr/>
            </a:pPr>
            <a:fld id="{9E83799C-C6E1-401E-B668-D70604C0FCED}" type="datetime1">
              <a:rPr lang="sv-SE"/>
              <a:pPr>
                <a:defRPr/>
              </a:pPr>
              <a:t>2017-02-03</a:t>
            </a:fld>
            <a:endParaRPr lang="sv-SE"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9" name="Rectangle 7"/>
          <p:cNvSpPr>
            <a:spLocks noGrp="1" noChangeArrowheads="1"/>
          </p:cNvSpPr>
          <p:nvPr>
            <p:ph type="sldNum" sz="quarter" idx="12"/>
          </p:nvPr>
        </p:nvSpPr>
        <p:spPr>
          <a:ln/>
        </p:spPr>
        <p:txBody>
          <a:bodyPr/>
          <a:lstStyle>
            <a:lvl1pPr>
              <a:defRPr/>
            </a:lvl1pPr>
          </a:lstStyle>
          <a:p>
            <a:pPr>
              <a:defRPr/>
            </a:pPr>
            <a:fld id="{0AE5D6FD-E320-4280-A3D6-D96A28993F62}" type="slidenum">
              <a:rPr lang="sv-SE" altLang="en-US"/>
              <a:pPr>
                <a:defRPr/>
              </a:pPr>
              <a:t>‹#›</a:t>
            </a:fld>
            <a:endParaRPr lang="sv-SE" altLang="en-US"/>
          </a:p>
        </p:txBody>
      </p:sp>
    </p:spTree>
    <p:extLst>
      <p:ext uri="{BB962C8B-B14F-4D97-AF65-F5344CB8AC3E}">
        <p14:creationId xmlns:p14="http://schemas.microsoft.com/office/powerpoint/2010/main" val="3020470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Rubrik och diagram eller organisationsschema">
    <p:spTree>
      <p:nvGrpSpPr>
        <p:cNvPr id="1" name=""/>
        <p:cNvGrpSpPr/>
        <p:nvPr/>
      </p:nvGrpSpPr>
      <p:grpSpPr>
        <a:xfrm>
          <a:off x="0" y="0"/>
          <a:ext cx="0" cy="0"/>
          <a:chOff x="0" y="0"/>
          <a:chExt cx="0" cy="0"/>
        </a:xfrm>
      </p:grpSpPr>
      <p:sp>
        <p:nvSpPr>
          <p:cNvPr id="2" name="Rubrik 1"/>
          <p:cNvSpPr>
            <a:spLocks noGrp="1"/>
          </p:cNvSpPr>
          <p:nvPr>
            <p:ph type="title"/>
          </p:nvPr>
        </p:nvSpPr>
        <p:spPr>
          <a:xfrm>
            <a:off x="342900" y="163513"/>
            <a:ext cx="5657850" cy="1727200"/>
          </a:xfrm>
        </p:spPr>
        <p:txBody>
          <a:bodyPr/>
          <a:lstStyle/>
          <a:p>
            <a:r>
              <a:rPr lang="sv-SE"/>
              <a:t>Klicka här för att ändra format</a:t>
            </a:r>
          </a:p>
        </p:txBody>
      </p:sp>
      <p:sp>
        <p:nvSpPr>
          <p:cNvPr id="3" name="Platshållare för SmartArt 2"/>
          <p:cNvSpPr>
            <a:spLocks noGrp="1"/>
          </p:cNvSpPr>
          <p:nvPr>
            <p:ph type="dgm" idx="1"/>
          </p:nvPr>
        </p:nvSpPr>
        <p:spPr>
          <a:xfrm>
            <a:off x="342900" y="2292350"/>
            <a:ext cx="6172200" cy="5881688"/>
          </a:xfrm>
        </p:spPr>
        <p:txBody>
          <a:bodyPr/>
          <a:lstStyle/>
          <a:p>
            <a:pPr lvl="0"/>
            <a:endParaRPr lang="sv-SE" noProof="0"/>
          </a:p>
        </p:txBody>
      </p:sp>
      <p:sp>
        <p:nvSpPr>
          <p:cNvPr id="4" name="Rectangle 5"/>
          <p:cNvSpPr>
            <a:spLocks noGrp="1" noChangeArrowheads="1"/>
          </p:cNvSpPr>
          <p:nvPr>
            <p:ph type="dt" sz="half" idx="10"/>
          </p:nvPr>
        </p:nvSpPr>
        <p:spPr>
          <a:ln/>
        </p:spPr>
        <p:txBody>
          <a:bodyPr/>
          <a:lstStyle>
            <a:lvl1pPr>
              <a:defRPr/>
            </a:lvl1pPr>
          </a:lstStyle>
          <a:p>
            <a:pPr>
              <a:defRPr/>
            </a:pPr>
            <a:fld id="{C0E07BAC-54DD-48A7-A1BD-6EF061B69C82}" type="datetime1">
              <a:rPr lang="sv-SE"/>
              <a:pPr>
                <a:defRPr/>
              </a:pPr>
              <a:t>2017-02-03</a:t>
            </a:fld>
            <a:endParaRPr lang="sv-SE"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0B5C53-C175-4861-AEA5-01D9BA0DB276}" type="slidenum">
              <a:rPr lang="sv-SE" altLang="en-US"/>
              <a:pPr>
                <a:defRPr/>
              </a:pPr>
              <a:t>‹#›</a:t>
            </a:fld>
            <a:endParaRPr lang="sv-SE" altLang="en-US"/>
          </a:p>
        </p:txBody>
      </p:sp>
    </p:spTree>
    <p:extLst>
      <p:ext uri="{BB962C8B-B14F-4D97-AF65-F5344CB8AC3E}">
        <p14:creationId xmlns:p14="http://schemas.microsoft.com/office/powerpoint/2010/main" val="246739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p:cNvSpPr>
            <a:spLocks noGrp="1" noChangeArrowheads="1"/>
          </p:cNvSpPr>
          <p:nvPr>
            <p:ph type="dt" sz="half" idx="10"/>
          </p:nvPr>
        </p:nvSpPr>
        <p:spPr>
          <a:ln/>
        </p:spPr>
        <p:txBody>
          <a:bodyPr/>
          <a:lstStyle>
            <a:lvl1pPr>
              <a:defRPr/>
            </a:lvl1pPr>
          </a:lstStyle>
          <a:p>
            <a:pPr>
              <a:defRPr/>
            </a:pPr>
            <a:fld id="{6F4553E5-11C7-456C-8E28-75EFEFC4A64C}" type="datetime1">
              <a:rPr lang="sv-SE"/>
              <a:pPr>
                <a:defRPr/>
              </a:pPr>
              <a:t>2017-02-03</a:t>
            </a:fld>
            <a:endParaRPr lang="sv-SE"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7"/>
          <p:cNvSpPr>
            <a:spLocks noGrp="1" noChangeArrowheads="1"/>
          </p:cNvSpPr>
          <p:nvPr>
            <p:ph type="sldNum" sz="quarter" idx="12"/>
          </p:nvPr>
        </p:nvSpPr>
        <p:spPr>
          <a:ln/>
        </p:spPr>
        <p:txBody>
          <a:bodyPr/>
          <a:lstStyle>
            <a:lvl1pPr>
              <a:defRPr/>
            </a:lvl1pPr>
          </a:lstStyle>
          <a:p>
            <a:pPr>
              <a:defRPr/>
            </a:pPr>
            <a:fld id="{D55D6126-7B43-4D0B-BE32-29658DAB82C3}" type="slidenum">
              <a:rPr lang="sv-SE" altLang="en-US"/>
              <a:pPr>
                <a:defRPr/>
              </a:pPr>
              <a:t>‹#›</a:t>
            </a:fld>
            <a:endParaRPr lang="sv-SE" altLang="en-US"/>
          </a:p>
        </p:txBody>
      </p:sp>
    </p:spTree>
    <p:extLst>
      <p:ext uri="{BB962C8B-B14F-4D97-AF65-F5344CB8AC3E}">
        <p14:creationId xmlns:p14="http://schemas.microsoft.com/office/powerpoint/2010/main" val="372015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5875338"/>
            <a:ext cx="5829300" cy="1816100"/>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5"/>
          <p:cNvSpPr>
            <a:spLocks noGrp="1" noChangeArrowheads="1"/>
          </p:cNvSpPr>
          <p:nvPr>
            <p:ph type="dt" sz="half" idx="10"/>
          </p:nvPr>
        </p:nvSpPr>
        <p:spPr>
          <a:ln/>
        </p:spPr>
        <p:txBody>
          <a:bodyPr/>
          <a:lstStyle>
            <a:lvl1pPr>
              <a:defRPr/>
            </a:lvl1pPr>
          </a:lstStyle>
          <a:p>
            <a:pPr>
              <a:defRPr/>
            </a:pPr>
            <a:fld id="{F21272E7-8DC1-45AD-8043-053B483A331F}" type="datetime1">
              <a:rPr lang="sv-SE"/>
              <a:pPr>
                <a:defRPr/>
              </a:pPr>
              <a:t>2017-02-03</a:t>
            </a:fld>
            <a:endParaRPr lang="sv-SE"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7"/>
          <p:cNvSpPr>
            <a:spLocks noGrp="1" noChangeArrowheads="1"/>
          </p:cNvSpPr>
          <p:nvPr>
            <p:ph type="sldNum" sz="quarter" idx="12"/>
          </p:nvPr>
        </p:nvSpPr>
        <p:spPr>
          <a:ln/>
        </p:spPr>
        <p:txBody>
          <a:bodyPr/>
          <a:lstStyle>
            <a:lvl1pPr>
              <a:defRPr/>
            </a:lvl1pPr>
          </a:lstStyle>
          <a:p>
            <a:pPr>
              <a:defRPr/>
            </a:pPr>
            <a:fld id="{4ABA3D6F-4514-4377-8CA5-416C3D5F4CAA}" type="slidenum">
              <a:rPr lang="sv-SE" altLang="en-US"/>
              <a:pPr>
                <a:defRPr/>
              </a:pPr>
              <a:t>‹#›</a:t>
            </a:fld>
            <a:endParaRPr lang="sv-SE" altLang="en-US"/>
          </a:p>
        </p:txBody>
      </p:sp>
    </p:spTree>
    <p:extLst>
      <p:ext uri="{BB962C8B-B14F-4D97-AF65-F5344CB8AC3E}">
        <p14:creationId xmlns:p14="http://schemas.microsoft.com/office/powerpoint/2010/main" val="367495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342900" y="2292350"/>
            <a:ext cx="3009900" cy="588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2292350"/>
            <a:ext cx="3009900" cy="588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5"/>
          <p:cNvSpPr>
            <a:spLocks noGrp="1" noChangeArrowheads="1"/>
          </p:cNvSpPr>
          <p:nvPr>
            <p:ph type="dt" sz="half" idx="10"/>
          </p:nvPr>
        </p:nvSpPr>
        <p:spPr>
          <a:ln/>
        </p:spPr>
        <p:txBody>
          <a:bodyPr/>
          <a:lstStyle>
            <a:lvl1pPr>
              <a:defRPr/>
            </a:lvl1pPr>
          </a:lstStyle>
          <a:p>
            <a:pPr>
              <a:defRPr/>
            </a:pPr>
            <a:fld id="{D135F446-8F23-47A5-B413-823773EDE0D1}" type="datetime1">
              <a:rPr lang="sv-SE"/>
              <a:pPr>
                <a:defRPr/>
              </a:pPr>
              <a:t>2017-02-03</a:t>
            </a:fld>
            <a:endParaRPr lang="sv-SE"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7"/>
          <p:cNvSpPr>
            <a:spLocks noGrp="1" noChangeArrowheads="1"/>
          </p:cNvSpPr>
          <p:nvPr>
            <p:ph type="sldNum" sz="quarter" idx="12"/>
          </p:nvPr>
        </p:nvSpPr>
        <p:spPr>
          <a:ln/>
        </p:spPr>
        <p:txBody>
          <a:bodyPr/>
          <a:lstStyle>
            <a:lvl1pPr>
              <a:defRPr/>
            </a:lvl1pPr>
          </a:lstStyle>
          <a:p>
            <a:pPr>
              <a:defRPr/>
            </a:pPr>
            <a:fld id="{EC1E49CE-247B-4D0F-84E8-471F3C184FEB}" type="slidenum">
              <a:rPr lang="sv-SE" altLang="en-US"/>
              <a:pPr>
                <a:defRPr/>
              </a:pPr>
              <a:t>‹#›</a:t>
            </a:fld>
            <a:endParaRPr lang="sv-SE" altLang="en-US"/>
          </a:p>
        </p:txBody>
      </p:sp>
    </p:spTree>
    <p:extLst>
      <p:ext uri="{BB962C8B-B14F-4D97-AF65-F5344CB8AC3E}">
        <p14:creationId xmlns:p14="http://schemas.microsoft.com/office/powerpoint/2010/main" val="176121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713"/>
            <a:ext cx="6172200" cy="1524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5"/>
          <p:cNvSpPr>
            <a:spLocks noGrp="1" noChangeArrowheads="1"/>
          </p:cNvSpPr>
          <p:nvPr>
            <p:ph type="dt" sz="half" idx="10"/>
          </p:nvPr>
        </p:nvSpPr>
        <p:spPr>
          <a:ln/>
        </p:spPr>
        <p:txBody>
          <a:bodyPr/>
          <a:lstStyle>
            <a:lvl1pPr>
              <a:defRPr/>
            </a:lvl1pPr>
          </a:lstStyle>
          <a:p>
            <a:pPr>
              <a:defRPr/>
            </a:pPr>
            <a:fld id="{DD5F567A-2F42-4C42-880E-D2EF43506C4B}" type="datetime1">
              <a:rPr lang="sv-SE"/>
              <a:pPr>
                <a:defRPr/>
              </a:pPr>
              <a:t>2017-02-03</a:t>
            </a:fld>
            <a:endParaRPr lang="sv-SE"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9" name="Rectangle 7"/>
          <p:cNvSpPr>
            <a:spLocks noGrp="1" noChangeArrowheads="1"/>
          </p:cNvSpPr>
          <p:nvPr>
            <p:ph type="sldNum" sz="quarter" idx="12"/>
          </p:nvPr>
        </p:nvSpPr>
        <p:spPr>
          <a:ln/>
        </p:spPr>
        <p:txBody>
          <a:bodyPr/>
          <a:lstStyle>
            <a:lvl1pPr>
              <a:defRPr/>
            </a:lvl1pPr>
          </a:lstStyle>
          <a:p>
            <a:pPr>
              <a:defRPr/>
            </a:pPr>
            <a:fld id="{4F643096-17E8-4CE3-99E8-EE64E280EE5D}" type="slidenum">
              <a:rPr lang="sv-SE" altLang="en-US"/>
              <a:pPr>
                <a:defRPr/>
              </a:pPr>
              <a:t>‹#›</a:t>
            </a:fld>
            <a:endParaRPr lang="sv-SE" altLang="en-US"/>
          </a:p>
        </p:txBody>
      </p:sp>
    </p:spTree>
    <p:extLst>
      <p:ext uri="{BB962C8B-B14F-4D97-AF65-F5344CB8AC3E}">
        <p14:creationId xmlns:p14="http://schemas.microsoft.com/office/powerpoint/2010/main" val="303331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5"/>
          <p:cNvSpPr>
            <a:spLocks noGrp="1" noChangeArrowheads="1"/>
          </p:cNvSpPr>
          <p:nvPr>
            <p:ph type="dt" sz="half" idx="10"/>
          </p:nvPr>
        </p:nvSpPr>
        <p:spPr>
          <a:ln/>
        </p:spPr>
        <p:txBody>
          <a:bodyPr/>
          <a:lstStyle>
            <a:lvl1pPr>
              <a:defRPr/>
            </a:lvl1pPr>
          </a:lstStyle>
          <a:p>
            <a:pPr>
              <a:defRPr/>
            </a:pPr>
            <a:fld id="{B78F7CD7-8DAF-4728-A9B1-396D39108E00}" type="datetime1">
              <a:rPr lang="sv-SE"/>
              <a:pPr>
                <a:defRPr/>
              </a:pPr>
              <a:t>2017-02-03</a:t>
            </a:fld>
            <a:endParaRPr lang="sv-SE"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5" name="Rectangle 7"/>
          <p:cNvSpPr>
            <a:spLocks noGrp="1" noChangeArrowheads="1"/>
          </p:cNvSpPr>
          <p:nvPr>
            <p:ph type="sldNum" sz="quarter" idx="12"/>
          </p:nvPr>
        </p:nvSpPr>
        <p:spPr>
          <a:ln/>
        </p:spPr>
        <p:txBody>
          <a:bodyPr/>
          <a:lstStyle>
            <a:lvl1pPr>
              <a:defRPr/>
            </a:lvl1pPr>
          </a:lstStyle>
          <a:p>
            <a:pPr>
              <a:defRPr/>
            </a:pPr>
            <a:fld id="{18EBA68A-F91B-4B40-BD6C-381D36E8D907}" type="slidenum">
              <a:rPr lang="sv-SE" altLang="en-US"/>
              <a:pPr>
                <a:defRPr/>
              </a:pPr>
              <a:t>‹#›</a:t>
            </a:fld>
            <a:endParaRPr lang="sv-SE" altLang="en-US"/>
          </a:p>
        </p:txBody>
      </p:sp>
    </p:spTree>
    <p:extLst>
      <p:ext uri="{BB962C8B-B14F-4D97-AF65-F5344CB8AC3E}">
        <p14:creationId xmlns:p14="http://schemas.microsoft.com/office/powerpoint/2010/main" val="174968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B476E3A5-A784-4244-93B2-23DA7BD1B6D3}" type="datetime1">
              <a:rPr lang="sv-SE"/>
              <a:pPr>
                <a:defRPr/>
              </a:pPr>
              <a:t>2017-02-03</a:t>
            </a:fld>
            <a:endParaRPr lang="sv-SE"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4" name="Rectangle 7"/>
          <p:cNvSpPr>
            <a:spLocks noGrp="1" noChangeArrowheads="1"/>
          </p:cNvSpPr>
          <p:nvPr>
            <p:ph type="sldNum" sz="quarter" idx="12"/>
          </p:nvPr>
        </p:nvSpPr>
        <p:spPr>
          <a:ln/>
        </p:spPr>
        <p:txBody>
          <a:bodyPr/>
          <a:lstStyle>
            <a:lvl1pPr>
              <a:defRPr/>
            </a:lvl1pPr>
          </a:lstStyle>
          <a:p>
            <a:pPr>
              <a:defRPr/>
            </a:pPr>
            <a:fld id="{7BF944C1-291D-439E-A42A-867CC2979CF8}" type="slidenum">
              <a:rPr lang="sv-SE" altLang="en-US"/>
              <a:pPr>
                <a:defRPr/>
              </a:pPr>
              <a:t>‹#›</a:t>
            </a:fld>
            <a:endParaRPr lang="sv-SE" altLang="en-US"/>
          </a:p>
        </p:txBody>
      </p:sp>
    </p:spTree>
    <p:extLst>
      <p:ext uri="{BB962C8B-B14F-4D97-AF65-F5344CB8AC3E}">
        <p14:creationId xmlns:p14="http://schemas.microsoft.com/office/powerpoint/2010/main" val="81482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3538"/>
            <a:ext cx="2255838" cy="1549400"/>
          </a:xfrm>
        </p:spPr>
        <p:txBody>
          <a:bodyPr/>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5"/>
          <p:cNvSpPr>
            <a:spLocks noGrp="1" noChangeArrowheads="1"/>
          </p:cNvSpPr>
          <p:nvPr>
            <p:ph type="dt" sz="half" idx="10"/>
          </p:nvPr>
        </p:nvSpPr>
        <p:spPr>
          <a:ln/>
        </p:spPr>
        <p:txBody>
          <a:bodyPr/>
          <a:lstStyle>
            <a:lvl1pPr>
              <a:defRPr/>
            </a:lvl1pPr>
          </a:lstStyle>
          <a:p>
            <a:pPr>
              <a:defRPr/>
            </a:pPr>
            <a:fld id="{A45ED8EA-D8D0-43A0-9B87-33A8D68B3F12}" type="datetime1">
              <a:rPr lang="sv-SE"/>
              <a:pPr>
                <a:defRPr/>
              </a:pPr>
              <a:t>2017-02-03</a:t>
            </a:fld>
            <a:endParaRPr lang="sv-SE"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7"/>
          <p:cNvSpPr>
            <a:spLocks noGrp="1" noChangeArrowheads="1"/>
          </p:cNvSpPr>
          <p:nvPr>
            <p:ph type="sldNum" sz="quarter" idx="12"/>
          </p:nvPr>
        </p:nvSpPr>
        <p:spPr>
          <a:ln/>
        </p:spPr>
        <p:txBody>
          <a:bodyPr/>
          <a:lstStyle>
            <a:lvl1pPr>
              <a:defRPr/>
            </a:lvl1pPr>
          </a:lstStyle>
          <a:p>
            <a:pPr>
              <a:defRPr/>
            </a:pPr>
            <a:fld id="{A2394C98-F7B9-4700-8481-6357BBC73296}" type="slidenum">
              <a:rPr lang="sv-SE" altLang="en-US"/>
              <a:pPr>
                <a:defRPr/>
              </a:pPr>
              <a:t>‹#›</a:t>
            </a:fld>
            <a:endParaRPr lang="sv-SE" altLang="en-US"/>
          </a:p>
        </p:txBody>
      </p:sp>
    </p:spTree>
    <p:extLst>
      <p:ext uri="{BB962C8B-B14F-4D97-AF65-F5344CB8AC3E}">
        <p14:creationId xmlns:p14="http://schemas.microsoft.com/office/powerpoint/2010/main" val="290164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400800"/>
            <a:ext cx="4114800" cy="755650"/>
          </a:xfrm>
        </p:spPr>
        <p:txBody>
          <a:bodyPr/>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5"/>
          <p:cNvSpPr>
            <a:spLocks noGrp="1" noChangeArrowheads="1"/>
          </p:cNvSpPr>
          <p:nvPr>
            <p:ph type="dt" sz="half" idx="10"/>
          </p:nvPr>
        </p:nvSpPr>
        <p:spPr>
          <a:ln/>
        </p:spPr>
        <p:txBody>
          <a:bodyPr/>
          <a:lstStyle>
            <a:lvl1pPr>
              <a:defRPr/>
            </a:lvl1pPr>
          </a:lstStyle>
          <a:p>
            <a:pPr>
              <a:defRPr/>
            </a:pPr>
            <a:fld id="{4207DD53-32A3-4D83-B45D-A985898323FB}" type="datetime1">
              <a:rPr lang="sv-SE"/>
              <a:pPr>
                <a:defRPr/>
              </a:pPr>
              <a:t>2017-02-03</a:t>
            </a:fld>
            <a:endParaRPr lang="sv-SE"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7"/>
          <p:cNvSpPr>
            <a:spLocks noGrp="1" noChangeArrowheads="1"/>
          </p:cNvSpPr>
          <p:nvPr>
            <p:ph type="sldNum" sz="quarter" idx="12"/>
          </p:nvPr>
        </p:nvSpPr>
        <p:spPr>
          <a:ln/>
        </p:spPr>
        <p:txBody>
          <a:bodyPr/>
          <a:lstStyle>
            <a:lvl1pPr>
              <a:defRPr/>
            </a:lvl1pPr>
          </a:lstStyle>
          <a:p>
            <a:pPr>
              <a:defRPr/>
            </a:pPr>
            <a:fld id="{76021B4B-6BC6-4C9A-A52B-C30130C4F4FC}" type="slidenum">
              <a:rPr lang="sv-SE" altLang="en-US"/>
              <a:pPr>
                <a:defRPr/>
              </a:pPr>
              <a:t>‹#›</a:t>
            </a:fld>
            <a:endParaRPr lang="sv-SE" altLang="en-US"/>
          </a:p>
        </p:txBody>
      </p:sp>
    </p:spTree>
    <p:extLst>
      <p:ext uri="{BB962C8B-B14F-4D97-AF65-F5344CB8AC3E}">
        <p14:creationId xmlns:p14="http://schemas.microsoft.com/office/powerpoint/2010/main" val="533967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5972175" y="203200"/>
            <a:ext cx="0" cy="203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1027" name="Rectangle 3"/>
          <p:cNvSpPr>
            <a:spLocks noGrp="1" noChangeArrowheads="1"/>
          </p:cNvSpPr>
          <p:nvPr>
            <p:ph type="title"/>
          </p:nvPr>
        </p:nvSpPr>
        <p:spPr bwMode="auto">
          <a:xfrm>
            <a:off x="342900" y="163513"/>
            <a:ext cx="565785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v-SE" altLang="en-US"/>
              <a:t>Klicka här för att ändra format</a:t>
            </a:r>
          </a:p>
        </p:txBody>
      </p:sp>
      <p:sp>
        <p:nvSpPr>
          <p:cNvPr id="1028" name="Rectangle 4"/>
          <p:cNvSpPr>
            <a:spLocks noGrp="1" noChangeArrowheads="1"/>
          </p:cNvSpPr>
          <p:nvPr>
            <p:ph type="body" idx="1"/>
          </p:nvPr>
        </p:nvSpPr>
        <p:spPr bwMode="auto">
          <a:xfrm>
            <a:off x="342900" y="2292350"/>
            <a:ext cx="6172200" cy="588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31749" name="Rectangle 5"/>
          <p:cNvSpPr>
            <a:spLocks noGrp="1" noChangeArrowheads="1"/>
          </p:cNvSpPr>
          <p:nvPr>
            <p:ph type="dt" sz="half" idx="2"/>
          </p:nvPr>
        </p:nvSpPr>
        <p:spPr bwMode="auto">
          <a:xfrm>
            <a:off x="342900" y="8331200"/>
            <a:ext cx="1600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9C32B96C-ECDD-4AE1-8771-51BD64120DD6}" type="datetime1">
              <a:rPr lang="sv-SE"/>
              <a:pPr>
                <a:defRPr/>
              </a:pPr>
              <a:t>2017-02-03</a:t>
            </a:fld>
            <a:endParaRPr lang="sv-SE" altLang="en-US"/>
          </a:p>
        </p:txBody>
      </p:sp>
      <p:sp>
        <p:nvSpPr>
          <p:cNvPr id="31750" name="Rectangle 6"/>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sv-SE" altLang="en-US"/>
          </a:p>
        </p:txBody>
      </p:sp>
      <p:sp>
        <p:nvSpPr>
          <p:cNvPr id="31751" name="Rectangle 7"/>
          <p:cNvSpPr>
            <a:spLocks noGrp="1" noChangeArrowheads="1"/>
          </p:cNvSpPr>
          <p:nvPr>
            <p:ph type="sldNum" sz="quarter" idx="4"/>
          </p:nvPr>
        </p:nvSpPr>
        <p:spPr bwMode="auto">
          <a:xfrm>
            <a:off x="4914900" y="8331200"/>
            <a:ext cx="1600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C149E1E5-3827-491D-973E-337548A2D70A}" type="slidenum">
              <a:rPr lang="sv-SE" altLang="en-US"/>
              <a:pPr>
                <a:defRPr/>
              </a:pPr>
              <a:t>‹#›</a:t>
            </a:fld>
            <a:endParaRPr lang="sv-SE" altLang="en-US"/>
          </a:p>
        </p:txBody>
      </p:sp>
      <p:grpSp>
        <p:nvGrpSpPr>
          <p:cNvPr id="1032" name="Group 8"/>
          <p:cNvGrpSpPr>
            <a:grpSpLocks/>
          </p:cNvGrpSpPr>
          <p:nvPr/>
        </p:nvGrpSpPr>
        <p:grpSpPr bwMode="auto">
          <a:xfrm>
            <a:off x="6115050" y="203200"/>
            <a:ext cx="593725" cy="17272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4" name="Oval 10"/>
            <p:cNvSpPr>
              <a:spLocks noChangeArrowheads="1"/>
            </p:cNvSpPr>
            <p:nvPr/>
          </p:nvSpPr>
          <p:spPr bwMode="auto">
            <a:xfrm>
              <a:off x="5248"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6" name="Oval 12"/>
            <p:cNvSpPr>
              <a:spLocks noChangeArrowheads="1"/>
            </p:cNvSpPr>
            <p:nvPr/>
          </p:nvSpPr>
          <p:spPr bwMode="auto">
            <a:xfrm>
              <a:off x="5136" y="1072"/>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7" name="Oval 13"/>
            <p:cNvSpPr>
              <a:spLocks noChangeArrowheads="1"/>
            </p:cNvSpPr>
            <p:nvPr/>
          </p:nvSpPr>
          <p:spPr bwMode="auto">
            <a:xfrm>
              <a:off x="5248" y="1072"/>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8" name="Oval 14"/>
            <p:cNvSpPr>
              <a:spLocks noChangeArrowheads="1"/>
            </p:cNvSpPr>
            <p:nvPr/>
          </p:nvSpPr>
          <p:spPr bwMode="auto">
            <a:xfrm>
              <a:off x="5360" y="1072"/>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39" name="Oval 15"/>
            <p:cNvSpPr>
              <a:spLocks noChangeArrowheads="1"/>
            </p:cNvSpPr>
            <p:nvPr/>
          </p:nvSpPr>
          <p:spPr bwMode="auto">
            <a:xfrm>
              <a:off x="5472" y="1072"/>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0" name="Oval 16"/>
            <p:cNvSpPr>
              <a:spLocks noChangeArrowheads="1"/>
            </p:cNvSpPr>
            <p:nvPr/>
          </p:nvSpPr>
          <p:spPr bwMode="auto">
            <a:xfrm>
              <a:off x="5136" y="1184"/>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1" name="Oval 17"/>
            <p:cNvSpPr>
              <a:spLocks noChangeArrowheads="1"/>
            </p:cNvSpPr>
            <p:nvPr/>
          </p:nvSpPr>
          <p:spPr bwMode="auto">
            <a:xfrm>
              <a:off x="5248" y="1184"/>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2" name="Oval 18"/>
            <p:cNvSpPr>
              <a:spLocks noChangeArrowheads="1"/>
            </p:cNvSpPr>
            <p:nvPr/>
          </p:nvSpPr>
          <p:spPr bwMode="auto">
            <a:xfrm>
              <a:off x="5360" y="1184"/>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3" name="Oval 19"/>
            <p:cNvSpPr>
              <a:spLocks noChangeArrowheads="1"/>
            </p:cNvSpPr>
            <p:nvPr/>
          </p:nvSpPr>
          <p:spPr bwMode="auto">
            <a:xfrm>
              <a:off x="5472" y="1184"/>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4" name="Oval 20"/>
            <p:cNvSpPr>
              <a:spLocks noChangeArrowheads="1"/>
            </p:cNvSpPr>
            <p:nvPr/>
          </p:nvSpPr>
          <p:spPr bwMode="auto">
            <a:xfrm>
              <a:off x="5584" y="1184"/>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6" name="Oval 22"/>
            <p:cNvSpPr>
              <a:spLocks noChangeArrowheads="1"/>
            </p:cNvSpPr>
            <p:nvPr/>
          </p:nvSpPr>
          <p:spPr bwMode="auto">
            <a:xfrm>
              <a:off x="5248" y="1296"/>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8" name="Oval 24"/>
            <p:cNvSpPr>
              <a:spLocks noChangeArrowheads="1"/>
            </p:cNvSpPr>
            <p:nvPr/>
          </p:nvSpPr>
          <p:spPr bwMode="auto">
            <a:xfrm>
              <a:off x="5472" y="1296"/>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0" name="Oval 26"/>
            <p:cNvSpPr>
              <a:spLocks noChangeArrowheads="1"/>
            </p:cNvSpPr>
            <p:nvPr/>
          </p:nvSpPr>
          <p:spPr bwMode="auto">
            <a:xfrm>
              <a:off x="5248"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2" name="Oval 28"/>
            <p:cNvSpPr>
              <a:spLocks noChangeArrowheads="1"/>
            </p:cNvSpPr>
            <p:nvPr/>
          </p:nvSpPr>
          <p:spPr bwMode="auto">
            <a:xfrm>
              <a:off x="5472" y="1408"/>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4" name="Oval 30"/>
            <p:cNvSpPr>
              <a:spLocks noChangeArrowheads="1"/>
            </p:cNvSpPr>
            <p:nvPr/>
          </p:nvSpPr>
          <p:spPr bwMode="auto">
            <a:xfrm>
              <a:off x="5136" y="1520"/>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5" name="Oval 31"/>
            <p:cNvSpPr>
              <a:spLocks noChangeArrowheads="1"/>
            </p:cNvSpPr>
            <p:nvPr/>
          </p:nvSpPr>
          <p:spPr bwMode="auto">
            <a:xfrm>
              <a:off x="5248" y="1520"/>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6" name="Oval 32"/>
            <p:cNvSpPr>
              <a:spLocks noChangeArrowheads="1"/>
            </p:cNvSpPr>
            <p:nvPr/>
          </p:nvSpPr>
          <p:spPr bwMode="auto">
            <a:xfrm>
              <a:off x="5360" y="1520"/>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7" name="Oval 33"/>
            <p:cNvSpPr>
              <a:spLocks noChangeArrowheads="1"/>
            </p:cNvSpPr>
            <p:nvPr/>
          </p:nvSpPr>
          <p:spPr bwMode="auto">
            <a:xfrm>
              <a:off x="5472" y="1520"/>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8" name="Oval 34"/>
            <p:cNvSpPr>
              <a:spLocks noChangeArrowheads="1"/>
            </p:cNvSpPr>
            <p:nvPr/>
          </p:nvSpPr>
          <p:spPr bwMode="auto">
            <a:xfrm>
              <a:off x="5136" y="1632"/>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59" name="Oval 35"/>
            <p:cNvSpPr>
              <a:spLocks noChangeArrowheads="1"/>
            </p:cNvSpPr>
            <p:nvPr/>
          </p:nvSpPr>
          <p:spPr bwMode="auto">
            <a:xfrm>
              <a:off x="5248" y="1632"/>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60" name="Oval 36"/>
            <p:cNvSpPr>
              <a:spLocks noChangeArrowheads="1"/>
            </p:cNvSpPr>
            <p:nvPr/>
          </p:nvSpPr>
          <p:spPr bwMode="auto">
            <a:xfrm>
              <a:off x="5360" y="1632"/>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61" name="Oval 37"/>
            <p:cNvSpPr>
              <a:spLocks noChangeArrowheads="1"/>
            </p:cNvSpPr>
            <p:nvPr/>
          </p:nvSpPr>
          <p:spPr bwMode="auto">
            <a:xfrm>
              <a:off x="5472" y="1632"/>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62" name="Oval 38"/>
            <p:cNvSpPr>
              <a:spLocks noChangeArrowheads="1"/>
            </p:cNvSpPr>
            <p:nvPr/>
          </p:nvSpPr>
          <p:spPr bwMode="auto">
            <a:xfrm>
              <a:off x="5248" y="1744"/>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sp>
          <p:nvSpPr>
            <p:cNvPr id="1063" name="Oval 39"/>
            <p:cNvSpPr>
              <a:spLocks noChangeArrowheads="1"/>
            </p:cNvSpPr>
            <p:nvPr/>
          </p:nvSpPr>
          <p:spPr bwMode="auto">
            <a:xfrm>
              <a:off x="5472" y="1744"/>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sv-SE"/>
            </a:p>
          </p:txBody>
        </p:sp>
      </p:grpSp>
    </p:spTree>
  </p:cSld>
  <p:clrMap bg1="lt1" tx1="dk1" bg2="lt2" tx2="dk2" accent1="accent1" accent2="accent2" accent3="accent3" accent4="accent4" accent5="accent5" accent6="accent6" hlink="hlink" folHlink="folHlink"/>
  <p:sldLayoutIdLst>
    <p:sldLayoutId id="2147484049"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 id="2147484048" r:id="rId14"/>
  </p:sldLayoutIdLst>
  <p:hf hdr="0" ft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32656" y="1763688"/>
            <a:ext cx="6172200" cy="5881688"/>
          </a:xfrm>
        </p:spPr>
        <p:txBody>
          <a:bodyPr/>
          <a:lstStyle/>
          <a:p>
            <a:pPr marL="0" indent="0" algn="ctr">
              <a:buNone/>
            </a:pPr>
            <a:r>
              <a:rPr lang="sv-SE" b="1" dirty="0"/>
              <a:t>Mål </a:t>
            </a:r>
          </a:p>
          <a:p>
            <a:pPr marL="0" indent="0">
              <a:buNone/>
            </a:pPr>
            <a:endParaRPr lang="sv-SE" dirty="0"/>
          </a:p>
          <a:p>
            <a:r>
              <a:rPr lang="sv-SE" dirty="0"/>
              <a:t>Förbundet skall främja, leda och administrera flygsporten och dess tävlingsverksamhet enligt FSF stadgar och inom Gävleborgs Län och omfattar de föreningar, inom länet, som utövar flygsport och är anslutna till Svenska Flygsportförbundet. </a:t>
            </a:r>
          </a:p>
        </p:txBody>
      </p:sp>
      <p:sp>
        <p:nvSpPr>
          <p:cNvPr id="4" name="Platshållare för datum 3"/>
          <p:cNvSpPr>
            <a:spLocks noGrp="1"/>
          </p:cNvSpPr>
          <p:nvPr>
            <p:ph type="dt" sz="half" idx="10"/>
          </p:nvPr>
        </p:nvSpPr>
        <p:spPr/>
        <p:txBody>
          <a:bodyPr/>
          <a:lstStyle/>
          <a:p>
            <a:pPr>
              <a:defRPr/>
            </a:pPr>
            <a:r>
              <a:rPr lang="sv-SE" dirty="0"/>
              <a:t>2016-02-02</a:t>
            </a:r>
            <a:endParaRPr lang="sv-SE" altLang="en-US" dirty="0"/>
          </a:p>
        </p:txBody>
      </p:sp>
      <p:sp>
        <p:nvSpPr>
          <p:cNvPr id="5" name="Platshållare för bildnummer 4"/>
          <p:cNvSpPr>
            <a:spLocks noGrp="1"/>
          </p:cNvSpPr>
          <p:nvPr>
            <p:ph type="sldNum" sz="quarter" idx="12"/>
          </p:nvPr>
        </p:nvSpPr>
        <p:spPr/>
        <p:txBody>
          <a:bodyPr/>
          <a:lstStyle/>
          <a:p>
            <a:pPr>
              <a:defRPr/>
            </a:pPr>
            <a:fld id="{D55D6126-7B43-4D0B-BE32-29658DAB82C3}" type="slidenum">
              <a:rPr lang="sv-SE" altLang="en-US" smtClean="0"/>
              <a:pPr>
                <a:defRPr/>
              </a:pPr>
              <a:t>1</a:t>
            </a:fld>
            <a:endParaRPr lang="sv-SE" altLang="en-US"/>
          </a:p>
        </p:txBody>
      </p:sp>
    </p:spTree>
    <p:extLst>
      <p:ext uri="{BB962C8B-B14F-4D97-AF65-F5344CB8AC3E}">
        <p14:creationId xmlns:p14="http://schemas.microsoft.com/office/powerpoint/2010/main" val="233052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tshållare för datum 4"/>
          <p:cNvSpPr>
            <a:spLocks noGrp="1"/>
          </p:cNvSpPr>
          <p:nvPr>
            <p:ph type="dt" sz="quarter" idx="10"/>
          </p:nvPr>
        </p:nvSpPr>
        <p:spPr>
          <a:xfrm>
            <a:off x="342900" y="8331200"/>
            <a:ext cx="1871663" cy="4556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r>
              <a:rPr lang="sv-SE" dirty="0"/>
              <a:t>2016-02-02</a:t>
            </a:r>
          </a:p>
          <a:p>
            <a:pPr eaLnBrk="1" hangingPunct="1"/>
            <a:r>
              <a:rPr lang="sv-SE" altLang="en-US" dirty="0"/>
              <a:t>Gävleborgs Flygsportförbund</a:t>
            </a:r>
          </a:p>
        </p:txBody>
      </p:sp>
      <p:sp>
        <p:nvSpPr>
          <p:cNvPr id="4099" name="Platshållare för bildnumm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fld id="{CC609A4A-37A2-4405-AD4F-4745E48D5BB0}" type="slidenum">
              <a:rPr lang="sv-SE" altLang="en-US" smtClean="0"/>
              <a:pPr eaLnBrk="1" hangingPunct="1"/>
              <a:t>2</a:t>
            </a:fld>
            <a:endParaRPr lang="sv-SE" altLang="en-US"/>
          </a:p>
        </p:txBody>
      </p:sp>
      <p:sp>
        <p:nvSpPr>
          <p:cNvPr id="4100" name="Rectangle 2"/>
          <p:cNvSpPr>
            <a:spLocks noGrp="1" noChangeArrowheads="1"/>
          </p:cNvSpPr>
          <p:nvPr>
            <p:ph type="title"/>
          </p:nvPr>
        </p:nvSpPr>
        <p:spPr>
          <a:xfrm>
            <a:off x="285750" y="285750"/>
            <a:ext cx="5657850" cy="1333500"/>
          </a:xfrm>
        </p:spPr>
        <p:txBody>
          <a:bodyPr/>
          <a:lstStyle/>
          <a:p>
            <a:pPr algn="ctr" eaLnBrk="1" hangingPunct="1"/>
            <a:r>
              <a:rPr lang="sv-SE" b="0" dirty="0"/>
              <a:t>     </a:t>
            </a:r>
            <a:r>
              <a:rPr lang="sv-SE" u="sng" dirty="0"/>
              <a:t>MÅL  2016</a:t>
            </a:r>
          </a:p>
        </p:txBody>
      </p:sp>
      <p:sp>
        <p:nvSpPr>
          <p:cNvPr id="4101" name="Rectangle 3"/>
          <p:cNvSpPr>
            <a:spLocks noGrp="1" noChangeArrowheads="1"/>
          </p:cNvSpPr>
          <p:nvPr>
            <p:ph type="body" sz="half" idx="1"/>
          </p:nvPr>
        </p:nvSpPr>
        <p:spPr>
          <a:xfrm>
            <a:off x="908050" y="2051050"/>
            <a:ext cx="5329238" cy="4752975"/>
          </a:xfrm>
        </p:spPr>
        <p:txBody>
          <a:bodyPr/>
          <a:lstStyle/>
          <a:p>
            <a:pPr marL="360000" eaLnBrk="1" hangingPunct="1">
              <a:spcBef>
                <a:spcPts val="1200"/>
              </a:spcBef>
              <a:spcAft>
                <a:spcPts val="600"/>
              </a:spcAft>
              <a:defRPr/>
            </a:pPr>
            <a:r>
              <a:rPr lang="sv-SE" sz="2600" dirty="0"/>
              <a:t>EKONOMI SOM MÖJLIGGÖR.</a:t>
            </a:r>
          </a:p>
          <a:p>
            <a:pPr lvl="2" eaLnBrk="1" hangingPunct="1">
              <a:spcAft>
                <a:spcPts val="600"/>
              </a:spcAft>
              <a:buClr>
                <a:srgbClr val="CCCC00"/>
              </a:buClr>
              <a:defRPr/>
            </a:pPr>
            <a:r>
              <a:rPr lang="sv-SE" sz="2000" dirty="0">
                <a:solidFill>
                  <a:srgbClr val="000000"/>
                </a:solidFill>
              </a:rPr>
              <a:t>SÖKA PROJEKTBIDRAG</a:t>
            </a:r>
          </a:p>
          <a:p>
            <a:pPr marL="360000" eaLnBrk="1" hangingPunct="1">
              <a:spcBef>
                <a:spcPts val="1200"/>
              </a:spcBef>
              <a:spcAft>
                <a:spcPts val="600"/>
              </a:spcAft>
              <a:defRPr/>
            </a:pPr>
            <a:r>
              <a:rPr lang="sv-SE" sz="2600"/>
              <a:t>IDROTTONLINE.</a:t>
            </a:r>
            <a:endParaRPr lang="sv-SE" sz="2600" dirty="0"/>
          </a:p>
          <a:p>
            <a:pPr lvl="2" eaLnBrk="1" hangingPunct="1">
              <a:spcAft>
                <a:spcPts val="600"/>
              </a:spcAft>
              <a:buClr>
                <a:srgbClr val="CCCC00"/>
              </a:buClr>
              <a:defRPr/>
            </a:pPr>
            <a:r>
              <a:rPr lang="sv-SE" sz="2000" dirty="0">
                <a:solidFill>
                  <a:srgbClr val="000000"/>
                </a:solidFill>
              </a:rPr>
              <a:t>GäFSF och KLUBBARNA</a:t>
            </a:r>
          </a:p>
          <a:p>
            <a:pPr marL="360000" eaLnBrk="1" hangingPunct="1">
              <a:spcBef>
                <a:spcPts val="1200"/>
              </a:spcBef>
              <a:spcAft>
                <a:spcPts val="600"/>
              </a:spcAft>
              <a:defRPr/>
            </a:pPr>
            <a:r>
              <a:rPr lang="sv-SE" sz="2600" dirty="0"/>
              <a:t>BESÖKA, KLUBBAR o DF</a:t>
            </a:r>
          </a:p>
          <a:p>
            <a:pPr lvl="2" eaLnBrk="1" hangingPunct="1">
              <a:spcAft>
                <a:spcPts val="600"/>
              </a:spcAft>
              <a:buClr>
                <a:srgbClr val="CCCC00"/>
              </a:buClr>
              <a:defRPr/>
            </a:pPr>
            <a:r>
              <a:rPr lang="sv-SE" sz="2000" dirty="0">
                <a:solidFill>
                  <a:srgbClr val="000000"/>
                </a:solidFill>
              </a:rPr>
              <a:t>LYSSNA, STÖDJA o UTBILDA</a:t>
            </a:r>
          </a:p>
          <a:p>
            <a:pPr eaLnBrk="1" hangingPunct="1">
              <a:spcBef>
                <a:spcPts val="1200"/>
              </a:spcBef>
              <a:defRPr/>
            </a:pPr>
            <a:r>
              <a:rPr lang="sv-SE" sz="2600" dirty="0"/>
              <a:t>ENGAGERA UNGA o GAMLA</a:t>
            </a:r>
          </a:p>
          <a:p>
            <a:pPr lvl="2" eaLnBrk="1" hangingPunct="1">
              <a:spcAft>
                <a:spcPts val="600"/>
              </a:spcAft>
              <a:defRPr/>
            </a:pPr>
            <a:r>
              <a:rPr lang="sv-SE" sz="2000" dirty="0"/>
              <a:t>AKTIVITETSDAGAR</a:t>
            </a:r>
          </a:p>
          <a:p>
            <a:pPr lvl="2" eaLnBrk="1" hangingPunct="1">
              <a:spcAft>
                <a:spcPts val="600"/>
              </a:spcAft>
              <a:defRPr/>
            </a:pPr>
            <a:r>
              <a:rPr lang="sv-SE" sz="2000" dirty="0"/>
              <a:t>UNGDOMSKURSER</a:t>
            </a:r>
          </a:p>
          <a:p>
            <a:pPr marL="693737" lvl="2" indent="0" eaLnBrk="1" hangingPunct="1">
              <a:buNone/>
              <a:defRPr/>
            </a:pPr>
            <a:endParaRPr lang="sv-SE" sz="2000" dirty="0"/>
          </a:p>
          <a:p>
            <a:pPr marL="693737" lvl="2" indent="0" eaLnBrk="1" hangingPunct="1">
              <a:buFont typeface="Wingdings" pitchFamily="2" charset="2"/>
              <a:buNone/>
              <a:defRPr/>
            </a:pPr>
            <a:endParaRPr lang="sv-SE" sz="2000" dirty="0"/>
          </a:p>
          <a:p>
            <a:pPr eaLnBrk="1" hangingPunct="1">
              <a:defRPr/>
            </a:pPr>
            <a:endParaRPr lang="sv-SE" sz="2600" dirty="0"/>
          </a:p>
          <a:p>
            <a:pPr eaLnBrk="1" hangingPunct="1">
              <a:defRPr/>
            </a:pPr>
            <a:endParaRPr lang="sv-SE" sz="2600" dirty="0"/>
          </a:p>
          <a:p>
            <a:pPr eaLnBrk="1" hangingPunct="1">
              <a:defRPr/>
            </a:pPr>
            <a:endParaRPr lang="sv-SE" sz="2600" dirty="0"/>
          </a:p>
          <a:p>
            <a:pPr eaLnBrk="1" hangingPunct="1">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a:p>
            <a:pPr eaLnBrk="1" hangingPunct="1">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a:p>
            <a:pPr eaLnBrk="1" hangingPunct="1">
              <a:buFont typeface="Wingdings" pitchFamily="2" charset="2"/>
              <a:buNone/>
              <a:defRPr/>
            </a:pPr>
            <a:endParaRPr lang="sv-SE" sz="2600" dirty="0"/>
          </a:p>
        </p:txBody>
      </p:sp>
      <p:pic>
        <p:nvPicPr>
          <p:cNvPr id="4102" name="Picture 8" descr="C:\Users\SEO\AppData\Local\Microsoft\Windows\Temporary Internet Files\Content.IE5\CK079JU9\MCj0424744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3225" y="7019925"/>
            <a:ext cx="114935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9" descr="C:\Users\SEO\AppData\Local\Microsoft\Windows\Temporary Internet Files\Content.IE5\9M09G9LF\MCj019860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3825" y="7067550"/>
            <a:ext cx="16287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descr="C:\Users\SEO\AppData\Local\Microsoft\Windows\Temporary Internet Files\Content.IE5\119KDWLS\MCj0090126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 y="323850"/>
            <a:ext cx="1487488"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latshållare för datum 3"/>
          <p:cNvSpPr>
            <a:spLocks noGrp="1"/>
          </p:cNvSpPr>
          <p:nvPr>
            <p:ph type="dt" sz="quarter" idx="10"/>
          </p:nvPr>
        </p:nvSpPr>
        <p:spPr>
          <a:xfrm>
            <a:off x="342900" y="8331200"/>
            <a:ext cx="2157413" cy="527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r>
              <a:rPr lang="sv-SE" dirty="0"/>
              <a:t>2016-02-02</a:t>
            </a:r>
          </a:p>
          <a:p>
            <a:pPr eaLnBrk="1" hangingPunct="1"/>
            <a:r>
              <a:rPr lang="sv-SE" dirty="0"/>
              <a:t>Gävleborgs Flygsportförbund</a:t>
            </a:r>
          </a:p>
          <a:p>
            <a:pPr eaLnBrk="1" hangingPunct="1"/>
            <a:endParaRPr lang="sv-SE" altLang="en-US" dirty="0"/>
          </a:p>
        </p:txBody>
      </p:sp>
      <p:sp>
        <p:nvSpPr>
          <p:cNvPr id="5123" name="Platshållare för bild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eaLnBrk="1" hangingPunct="1"/>
            <a:fld id="{57F9E278-0BF6-4962-8D4C-C2DEA3D750C1}" type="slidenum">
              <a:rPr lang="sv-SE" altLang="en-US" smtClean="0"/>
              <a:pPr eaLnBrk="1" hangingPunct="1"/>
              <a:t>3</a:t>
            </a:fld>
            <a:endParaRPr lang="sv-SE" altLang="en-US" dirty="0"/>
          </a:p>
        </p:txBody>
      </p:sp>
      <p:grpSp>
        <p:nvGrpSpPr>
          <p:cNvPr id="5124" name="Organization Chart 4"/>
          <p:cNvGrpSpPr>
            <a:grpSpLocks noChangeAspect="1"/>
          </p:cNvGrpSpPr>
          <p:nvPr/>
        </p:nvGrpSpPr>
        <p:grpSpPr bwMode="auto">
          <a:xfrm>
            <a:off x="260350" y="900113"/>
            <a:ext cx="6172200" cy="6732587"/>
            <a:chOff x="547" y="1209"/>
            <a:chExt cx="3584" cy="9045"/>
          </a:xfrm>
        </p:grpSpPr>
        <p:cxnSp>
          <p:nvCxnSpPr>
            <p:cNvPr id="5126" name="_s25604"/>
            <p:cNvCxnSpPr>
              <a:cxnSpLocks noChangeShapeType="1"/>
              <a:stCxn id="5135" idx="1"/>
              <a:endCxn id="5131" idx="2"/>
            </p:cNvCxnSpPr>
            <p:nvPr/>
          </p:nvCxnSpPr>
          <p:spPr bwMode="auto">
            <a:xfrm rot="10800000">
              <a:off x="1907" y="4080"/>
              <a:ext cx="143" cy="5477"/>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5127" name="_s25605"/>
            <p:cNvCxnSpPr>
              <a:cxnSpLocks noChangeShapeType="1"/>
              <a:stCxn id="5134" idx="1"/>
              <a:endCxn id="5131" idx="2"/>
            </p:cNvCxnSpPr>
            <p:nvPr/>
          </p:nvCxnSpPr>
          <p:spPr bwMode="auto">
            <a:xfrm rot="10800000">
              <a:off x="1907" y="4080"/>
              <a:ext cx="143" cy="3926"/>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5128" name="_s25606"/>
            <p:cNvCxnSpPr>
              <a:cxnSpLocks noChangeShapeType="1"/>
              <a:stCxn id="5133" idx="1"/>
              <a:endCxn id="5131" idx="2"/>
            </p:cNvCxnSpPr>
            <p:nvPr/>
          </p:nvCxnSpPr>
          <p:spPr bwMode="auto">
            <a:xfrm rot="10800000">
              <a:off x="1907" y="4080"/>
              <a:ext cx="143" cy="2376"/>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5129" name="_s25607"/>
            <p:cNvCxnSpPr>
              <a:cxnSpLocks noChangeShapeType="1"/>
              <a:stCxn id="5132" idx="1"/>
              <a:endCxn id="5131" idx="2"/>
            </p:cNvCxnSpPr>
            <p:nvPr/>
          </p:nvCxnSpPr>
          <p:spPr bwMode="auto">
            <a:xfrm rot="10800000">
              <a:off x="1907" y="4080"/>
              <a:ext cx="143" cy="827"/>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sp>
          <p:nvSpPr>
            <p:cNvPr id="5130" name="Rectangle 10"/>
            <p:cNvSpPr>
              <a:spLocks noChangeArrowheads="1"/>
            </p:cNvSpPr>
            <p:nvPr/>
          </p:nvSpPr>
          <p:spPr bwMode="auto">
            <a:xfrm>
              <a:off x="704" y="2306"/>
              <a:ext cx="2210" cy="745"/>
            </a:xfrm>
            <a:prstGeom prst="rect">
              <a:avLst/>
            </a:prstGeom>
            <a:noFill/>
            <a:ln w="9525">
              <a:solidFill>
                <a:schemeClr val="tx1">
                  <a:alpha val="0"/>
                </a:schemeClr>
              </a:solidFill>
              <a:miter lim="800000"/>
              <a:headEnd/>
              <a:tailEnd/>
            </a:ln>
            <a:extLst>
              <a:ext uri="{909E8E84-426E-40DD-AFC4-6F175D3DCCD1}">
                <a14:hiddenFill xmlns:a14="http://schemas.microsoft.com/office/drawing/2010/main">
                  <a:solidFill>
                    <a:srgbClr val="FFFFFF"/>
                  </a:solidFill>
                </a14:hiddenFill>
              </a:ext>
            </a:extLst>
          </p:spPr>
          <p:txBody>
            <a:bodyPr lIns="116431" tIns="58215" rIns="116431" bIns="58215"/>
            <a:lstStyle/>
            <a:p>
              <a:pPr algn="ctr"/>
              <a:endParaRPr lang="sv-SE" sz="3100">
                <a:latin typeface="Times New Roman" pitchFamily="18" charset="0"/>
              </a:endParaRPr>
            </a:p>
          </p:txBody>
        </p:sp>
        <p:sp>
          <p:nvSpPr>
            <p:cNvPr id="5131" name="_s25609"/>
            <p:cNvSpPr>
              <a:spLocks noChangeArrowheads="1"/>
            </p:cNvSpPr>
            <p:nvPr/>
          </p:nvSpPr>
          <p:spPr bwMode="auto">
            <a:xfrm>
              <a:off x="1359" y="2701"/>
              <a:ext cx="1094" cy="1353"/>
            </a:xfrm>
            <a:prstGeom prst="rect">
              <a:avLst/>
            </a:prstGeom>
            <a:solidFill>
              <a:srgbClr val="FFFFFF"/>
            </a:solidFill>
            <a:ln w="38100">
              <a:solidFill>
                <a:srgbClr val="CC0000"/>
              </a:solidFill>
              <a:miter lim="800000"/>
              <a:headEnd/>
              <a:tailEnd/>
            </a:ln>
          </p:spPr>
          <p:txBody>
            <a:bodyPr wrap="none" lIns="36931" tIns="18465" rIns="36931" bIns="18465" anchor="ctr"/>
            <a:lstStyle/>
            <a:p>
              <a:pPr algn="ctr"/>
              <a:endParaRPr lang="sv-SE" sz="1200" b="1">
                <a:solidFill>
                  <a:srgbClr val="000000"/>
                </a:solidFill>
              </a:endParaRPr>
            </a:p>
            <a:p>
              <a:pPr algn="ctr"/>
              <a:r>
                <a:rPr lang="sv-SE" sz="1400" b="1">
                  <a:solidFill>
                    <a:srgbClr val="000000"/>
                  </a:solidFill>
                </a:rPr>
                <a:t>SVEN-ERIK OLSSON</a:t>
              </a:r>
            </a:p>
            <a:p>
              <a:pPr algn="ctr"/>
              <a:r>
                <a:rPr lang="sv-SE" sz="1400" b="1">
                  <a:solidFill>
                    <a:srgbClr val="000000"/>
                  </a:solidFill>
                </a:rPr>
                <a:t>Ordförande</a:t>
              </a:r>
            </a:p>
            <a:p>
              <a:pPr algn="ctr"/>
              <a:r>
                <a:rPr lang="sv-SE" sz="1200">
                  <a:solidFill>
                    <a:srgbClr val="000000"/>
                  </a:solidFill>
                </a:rPr>
                <a:t> </a:t>
              </a:r>
            </a:p>
            <a:p>
              <a:pPr algn="ctr"/>
              <a:r>
                <a:rPr lang="sv-SE" sz="1200">
                  <a:solidFill>
                    <a:srgbClr val="000000"/>
                  </a:solidFill>
                </a:rPr>
                <a:t> </a:t>
              </a:r>
              <a:endParaRPr lang="sv-SE" sz="1200">
                <a:latin typeface="Times New Roman" pitchFamily="18" charset="0"/>
              </a:endParaRPr>
            </a:p>
          </p:txBody>
        </p:sp>
        <p:sp>
          <p:nvSpPr>
            <p:cNvPr id="5132" name="_s25610"/>
            <p:cNvSpPr>
              <a:spLocks noChangeArrowheads="1"/>
            </p:cNvSpPr>
            <p:nvPr/>
          </p:nvSpPr>
          <p:spPr bwMode="auto">
            <a:xfrm>
              <a:off x="2061" y="4209"/>
              <a:ext cx="1258" cy="1395"/>
            </a:xfrm>
            <a:prstGeom prst="rect">
              <a:avLst/>
            </a:prstGeom>
            <a:noFill/>
            <a:ln w="381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lIns="36931" tIns="18465" rIns="36931" bIns="18465" anchor="ctr"/>
            <a:lstStyle/>
            <a:p>
              <a:pPr algn="ctr"/>
              <a:endParaRPr lang="sv-SE" sz="1200" b="1">
                <a:solidFill>
                  <a:srgbClr val="000000"/>
                </a:solidFill>
              </a:endParaRPr>
            </a:p>
            <a:p>
              <a:pPr algn="ctr"/>
              <a:r>
                <a:rPr lang="sv-SE" sz="1400" b="1">
                  <a:solidFill>
                    <a:srgbClr val="000000"/>
                  </a:solidFill>
                </a:rPr>
                <a:t>Lennart Vestbom</a:t>
              </a:r>
            </a:p>
            <a:p>
              <a:pPr algn="ctr"/>
              <a:r>
                <a:rPr lang="sv-SE" sz="1400" b="1">
                  <a:solidFill>
                    <a:srgbClr val="000000"/>
                  </a:solidFill>
                </a:rPr>
                <a:t>Sekreterare</a:t>
              </a:r>
            </a:p>
            <a:p>
              <a:pPr algn="ctr"/>
              <a:r>
                <a:rPr lang="sv-SE" sz="1200" b="1">
                  <a:solidFill>
                    <a:srgbClr val="000000"/>
                  </a:solidFill>
                </a:rPr>
                <a:t> </a:t>
              </a:r>
            </a:p>
            <a:p>
              <a:pPr algn="ctr"/>
              <a:r>
                <a:rPr lang="sv-SE" sz="1200" b="1">
                  <a:solidFill>
                    <a:srgbClr val="000000"/>
                  </a:solidFill>
                </a:rPr>
                <a:t> </a:t>
              </a:r>
              <a:endParaRPr lang="sv-SE" sz="1200">
                <a:latin typeface="Times New Roman" pitchFamily="18" charset="0"/>
              </a:endParaRPr>
            </a:p>
          </p:txBody>
        </p:sp>
        <p:sp>
          <p:nvSpPr>
            <p:cNvPr id="5133" name="_s25611"/>
            <p:cNvSpPr>
              <a:spLocks noChangeArrowheads="1"/>
            </p:cNvSpPr>
            <p:nvPr/>
          </p:nvSpPr>
          <p:spPr bwMode="auto">
            <a:xfrm>
              <a:off x="2061" y="5759"/>
              <a:ext cx="1258" cy="1395"/>
            </a:xfrm>
            <a:prstGeom prst="rect">
              <a:avLst/>
            </a:prstGeom>
            <a:noFill/>
            <a:ln w="381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lIns="36931" tIns="18465" rIns="36931" bIns="18465" anchor="ctr"/>
            <a:lstStyle/>
            <a:p>
              <a:pPr algn="ctr"/>
              <a:endParaRPr lang="sv-SE" sz="1200" b="1" dirty="0">
                <a:solidFill>
                  <a:srgbClr val="000000"/>
                </a:solidFill>
              </a:endParaRPr>
            </a:p>
            <a:p>
              <a:pPr algn="ctr"/>
              <a:r>
                <a:rPr lang="sv-SE" sz="1400" b="1" dirty="0">
                  <a:solidFill>
                    <a:srgbClr val="000000"/>
                  </a:solidFill>
                </a:rPr>
                <a:t>Sven-Erik Olsson</a:t>
              </a:r>
            </a:p>
            <a:p>
              <a:pPr algn="ctr"/>
              <a:r>
                <a:rPr lang="sv-SE" sz="1400" b="1" dirty="0">
                  <a:solidFill>
                    <a:srgbClr val="000000"/>
                  </a:solidFill>
                </a:rPr>
                <a:t>Adj. Kassör</a:t>
              </a:r>
            </a:p>
            <a:p>
              <a:pPr algn="ctr"/>
              <a:r>
                <a:rPr lang="sv-SE" sz="1200" b="1" dirty="0">
                  <a:solidFill>
                    <a:srgbClr val="000000"/>
                  </a:solidFill>
                </a:rPr>
                <a:t> </a:t>
              </a:r>
            </a:p>
            <a:p>
              <a:pPr algn="ctr"/>
              <a:r>
                <a:rPr lang="sv-SE" sz="1200" b="1" dirty="0">
                  <a:solidFill>
                    <a:srgbClr val="000000"/>
                  </a:solidFill>
                </a:rPr>
                <a:t> </a:t>
              </a:r>
              <a:endParaRPr lang="sv-SE" sz="1200" dirty="0">
                <a:latin typeface="Times New Roman" pitchFamily="18" charset="0"/>
              </a:endParaRPr>
            </a:p>
          </p:txBody>
        </p:sp>
        <p:sp>
          <p:nvSpPr>
            <p:cNvPr id="5134" name="_s25612"/>
            <p:cNvSpPr>
              <a:spLocks noChangeArrowheads="1"/>
            </p:cNvSpPr>
            <p:nvPr/>
          </p:nvSpPr>
          <p:spPr bwMode="auto">
            <a:xfrm>
              <a:off x="2061" y="7309"/>
              <a:ext cx="1258" cy="1395"/>
            </a:xfrm>
            <a:prstGeom prst="rect">
              <a:avLst/>
            </a:prstGeom>
            <a:noFill/>
            <a:ln w="381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lIns="36931" tIns="18465" rIns="36931" bIns="18465" anchor="ctr"/>
            <a:lstStyle/>
            <a:p>
              <a:pPr algn="ctr"/>
              <a:r>
                <a:rPr lang="sv-SE" sz="1400" b="1">
                  <a:solidFill>
                    <a:srgbClr val="000000"/>
                  </a:solidFill>
                </a:rPr>
                <a:t>Bo Forsberg</a:t>
              </a:r>
              <a:endParaRPr lang="sv-SE" sz="1400" b="1" dirty="0">
                <a:solidFill>
                  <a:srgbClr val="000000"/>
                </a:solidFill>
              </a:endParaRPr>
            </a:p>
            <a:p>
              <a:pPr algn="ctr"/>
              <a:r>
                <a:rPr lang="sv-SE" sz="1400" b="1" dirty="0">
                  <a:solidFill>
                    <a:srgbClr val="000000"/>
                  </a:solidFill>
                </a:rPr>
                <a:t>Ledamot</a:t>
              </a:r>
            </a:p>
          </p:txBody>
        </p:sp>
        <p:sp>
          <p:nvSpPr>
            <p:cNvPr id="5135" name="_s25613"/>
            <p:cNvSpPr>
              <a:spLocks noChangeArrowheads="1"/>
            </p:cNvSpPr>
            <p:nvPr/>
          </p:nvSpPr>
          <p:spPr bwMode="auto">
            <a:xfrm>
              <a:off x="2061" y="8859"/>
              <a:ext cx="1258" cy="1395"/>
            </a:xfrm>
            <a:prstGeom prst="rect">
              <a:avLst/>
            </a:prstGeom>
            <a:noFill/>
            <a:ln w="381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lIns="36931" tIns="18465" rIns="36931" bIns="18465" anchor="ctr"/>
            <a:lstStyle/>
            <a:p>
              <a:pPr algn="ctr"/>
              <a:endParaRPr lang="sv-SE" sz="1200" b="1" dirty="0">
                <a:solidFill>
                  <a:srgbClr val="000000"/>
                </a:solidFill>
              </a:endParaRPr>
            </a:p>
            <a:p>
              <a:pPr algn="ctr"/>
              <a:r>
                <a:rPr lang="sv-SE" sz="1400" b="1" dirty="0">
                  <a:solidFill>
                    <a:srgbClr val="000000"/>
                  </a:solidFill>
                </a:rPr>
                <a:t>Vakant</a:t>
              </a:r>
            </a:p>
            <a:p>
              <a:pPr algn="ctr"/>
              <a:r>
                <a:rPr lang="sv-SE" sz="1400" b="1" dirty="0">
                  <a:solidFill>
                    <a:srgbClr val="000000"/>
                  </a:solidFill>
                </a:rPr>
                <a:t>Ledamot</a:t>
              </a:r>
            </a:p>
            <a:p>
              <a:pPr algn="ctr"/>
              <a:r>
                <a:rPr lang="sv-SE" sz="1200" b="1" dirty="0">
                  <a:solidFill>
                    <a:srgbClr val="000000"/>
                  </a:solidFill>
                </a:rPr>
                <a:t> </a:t>
              </a:r>
            </a:p>
            <a:p>
              <a:pPr algn="ctr"/>
              <a:r>
                <a:rPr lang="sv-SE" sz="1200" b="1" dirty="0">
                  <a:solidFill>
                    <a:srgbClr val="000000"/>
                  </a:solidFill>
                </a:rPr>
                <a:t> </a:t>
              </a:r>
              <a:endParaRPr lang="sv-SE" sz="1200" dirty="0">
                <a:latin typeface="Times New Roman" pitchFamily="18" charset="0"/>
              </a:endParaRPr>
            </a:p>
          </p:txBody>
        </p:sp>
      </p:grpSp>
      <p:sp>
        <p:nvSpPr>
          <p:cNvPr id="5125" name="Rectangle 16"/>
          <p:cNvSpPr>
            <a:spLocks noGrp="1" noChangeArrowheads="1"/>
          </p:cNvSpPr>
          <p:nvPr>
            <p:ph type="title"/>
          </p:nvPr>
        </p:nvSpPr>
        <p:spPr/>
        <p:txBody>
          <a:bodyPr/>
          <a:lstStyle/>
          <a:p>
            <a:pPr algn="ctr" eaLnBrk="1" hangingPunct="1"/>
            <a:r>
              <a:rPr lang="sv-SE" u="sng" dirty="0"/>
              <a:t>Styrelsen 2016</a:t>
            </a:r>
          </a:p>
        </p:txBody>
      </p:sp>
    </p:spTree>
    <p:extLst>
      <p:ext uri="{BB962C8B-B14F-4D97-AF65-F5344CB8AC3E}">
        <p14:creationId xmlns:p14="http://schemas.microsoft.com/office/powerpoint/2010/main" val="1577926412"/>
      </p:ext>
    </p:extLst>
  </p:cSld>
  <p:clrMapOvr>
    <a:masterClrMapping/>
  </p:clrMapOvr>
</p:sld>
</file>

<file path=ppt/theme/theme1.xml><?xml version="1.0" encoding="utf-8"?>
<a:theme xmlns:a="http://schemas.openxmlformats.org/drawingml/2006/main" name="Nätverk">
  <a:themeElements>
    <a:clrScheme name="Nätv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ätve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lnDef>
  </a:objectDefaults>
  <a:extraClrSchemeLst>
    <a:extraClrScheme>
      <a:clrScheme name="Nätve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ätve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ätve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ätve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ätve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ätve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ätve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ätve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ätve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ätv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836</TotalTime>
  <Words>103</Words>
  <Application>Microsoft Office PowerPoint</Application>
  <PresentationFormat>Bildspel på skärmen (4:3)</PresentationFormat>
  <Paragraphs>57</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Times New Roman</vt:lpstr>
      <vt:lpstr>Wingdings</vt:lpstr>
      <vt:lpstr>Nätverk</vt:lpstr>
      <vt:lpstr>PowerPoint-presentation</vt:lpstr>
      <vt:lpstr>     MÅL  2016</vt:lpstr>
      <vt:lpstr>Styrelsen 2016</vt:lpstr>
    </vt:vector>
  </TitlesOfParts>
  <Company>A S Olsson &amp; Partner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GÄFSF MÅL 2006</dc:title>
  <dc:subject>Mål</dc:subject>
  <dc:creator>Sven-Erik Olsson</dc:creator>
  <cp:lastModifiedBy>Sven-Erik Olsson</cp:lastModifiedBy>
  <cp:revision>96</cp:revision>
  <cp:lastPrinted>2015-02-18T21:23:46Z</cp:lastPrinted>
  <dcterms:created xsi:type="dcterms:W3CDTF">2002-02-22T22:55:08Z</dcterms:created>
  <dcterms:modified xsi:type="dcterms:W3CDTF">2017-02-03T06:36:27Z</dcterms:modified>
</cp:coreProperties>
</file>